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EFFFE"/>
        </a:solidFill>
        <a:effectLst/>
        <a:uFillTx/>
        <a:latin typeface="CoFo Sans"/>
        <a:ea typeface="CoFo Sans"/>
        <a:cs typeface="CoFo Sans"/>
        <a:sym typeface="CoFo San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EFFFE"/>
        </a:solidFill>
        <a:effectLst/>
        <a:uFillTx/>
        <a:latin typeface="CoFo Sans"/>
        <a:ea typeface="CoFo Sans"/>
        <a:cs typeface="CoFo Sans"/>
        <a:sym typeface="CoFo San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EFFFE"/>
        </a:solidFill>
        <a:effectLst/>
        <a:uFillTx/>
        <a:latin typeface="CoFo Sans"/>
        <a:ea typeface="CoFo Sans"/>
        <a:cs typeface="CoFo Sans"/>
        <a:sym typeface="CoFo San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EFFFE"/>
        </a:solidFill>
        <a:effectLst/>
        <a:uFillTx/>
        <a:latin typeface="CoFo Sans"/>
        <a:ea typeface="CoFo Sans"/>
        <a:cs typeface="CoFo Sans"/>
        <a:sym typeface="CoFo San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EFFFE"/>
        </a:solidFill>
        <a:effectLst/>
        <a:uFillTx/>
        <a:latin typeface="CoFo Sans"/>
        <a:ea typeface="CoFo Sans"/>
        <a:cs typeface="CoFo Sans"/>
        <a:sym typeface="CoFo San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EFFFE"/>
        </a:solidFill>
        <a:effectLst/>
        <a:uFillTx/>
        <a:latin typeface="CoFo Sans"/>
        <a:ea typeface="CoFo Sans"/>
        <a:cs typeface="CoFo Sans"/>
        <a:sym typeface="CoFo San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EFFFE"/>
        </a:solidFill>
        <a:effectLst/>
        <a:uFillTx/>
        <a:latin typeface="CoFo Sans"/>
        <a:ea typeface="CoFo Sans"/>
        <a:cs typeface="CoFo Sans"/>
        <a:sym typeface="CoFo San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EFFFE"/>
        </a:solidFill>
        <a:effectLst/>
        <a:uFillTx/>
        <a:latin typeface="CoFo Sans"/>
        <a:ea typeface="CoFo Sans"/>
        <a:cs typeface="CoFo Sans"/>
        <a:sym typeface="CoFo San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EFFFE"/>
        </a:solidFill>
        <a:effectLst/>
        <a:uFillTx/>
        <a:latin typeface="CoFo Sans"/>
        <a:ea typeface="CoFo Sans"/>
        <a:cs typeface="CoFo Sans"/>
        <a:sym typeface="CoFo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CEDEFD"/>
          </a:solidFill>
        </a:fill>
      </a:tcStyle>
    </a:wholeTbl>
    <a:band2H>
      <a:tcTxStyle b="def" i="def"/>
      <a:tcStyle>
        <a:tcBdr/>
        <a:fill>
          <a:solidFill>
            <a:srgbClr val="E8EFFE"/>
          </a:solidFill>
        </a:fill>
      </a:tcStyle>
    </a:band2H>
    <a:firstCol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381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381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E4E4E4"/>
          </a:solidFill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381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381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381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381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007DFF"/>
          </a:solidFill>
        </a:fill>
      </a:tcStyle>
    </a:band2H>
    <a:firstCol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DFF"/>
          </a:solidFill>
        </a:fill>
      </a:tcStyle>
    </a:lastRow>
    <a:firstRow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38100" cap="flat">
              <a:solidFill>
                <a:srgbClr val="007DFF"/>
              </a:solidFill>
              <a:prstDash val="solid"/>
              <a:round/>
            </a:ln>
          </a:top>
          <a:bottom>
            <a:ln w="127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>
          <a:latin typeface="CoFo Sans"/>
          <a:ea typeface="CoFo Sans"/>
          <a:cs typeface="CoFo Sans"/>
        </a:font>
        <a:srgbClr val="007DFF"/>
      </a:tcTxStyle>
      <a:tcStyle>
        <a:tcBdr>
          <a:left>
            <a:ln w="12700" cap="flat">
              <a:solidFill>
                <a:srgbClr val="007DFF"/>
              </a:solidFill>
              <a:prstDash val="solid"/>
              <a:round/>
            </a:ln>
          </a:left>
          <a:right>
            <a:ln w="12700" cap="flat">
              <a:solidFill>
                <a:srgbClr val="007DFF"/>
              </a:solidFill>
              <a:prstDash val="solid"/>
              <a:round/>
            </a:ln>
          </a:right>
          <a:top>
            <a:ln w="12700" cap="flat">
              <a:solidFill>
                <a:srgbClr val="007DFF"/>
              </a:solidFill>
              <a:prstDash val="solid"/>
              <a:round/>
            </a:ln>
          </a:top>
          <a:bottom>
            <a:ln w="38100" cap="flat">
              <a:solidFill>
                <a:srgbClr val="007DFF"/>
              </a:solidFill>
              <a:prstDash val="solid"/>
              <a:round/>
            </a:ln>
          </a:bottom>
          <a:insideH>
            <a:ln w="12700" cap="flat">
              <a:solidFill>
                <a:srgbClr val="007DFF"/>
              </a:solidFill>
              <a:prstDash val="solid"/>
              <a:round/>
            </a:ln>
          </a:insideH>
          <a:insideV>
            <a:ln w="12700" cap="flat">
              <a:solidFill>
                <a:srgbClr val="007D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solidFill>
                <a:srgbClr val="FEFFFE"/>
              </a:solidFill>
              <a:prstDash val="solid"/>
              <a:round/>
            </a:ln>
          </a:left>
          <a:right>
            <a:ln w="12700" cap="flat">
              <a:solidFill>
                <a:srgbClr val="FEFFFE"/>
              </a:solidFill>
              <a:prstDash val="solid"/>
              <a:round/>
            </a:ln>
          </a:right>
          <a:top>
            <a:ln w="12700" cap="flat">
              <a:solidFill>
                <a:srgbClr val="FEFFFE"/>
              </a:solidFill>
              <a:prstDash val="solid"/>
              <a:round/>
            </a:ln>
          </a:top>
          <a:bottom>
            <a:ln w="127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solidFill>
                <a:srgbClr val="FEFFFE"/>
              </a:solidFill>
              <a:prstDash val="solid"/>
              <a:round/>
            </a:ln>
          </a:insideH>
          <a:insideV>
            <a:ln w="12700" cap="flat">
              <a:solidFill>
                <a:srgbClr val="FEFFFE"/>
              </a:solidFill>
              <a:prstDash val="solid"/>
              <a:round/>
            </a:ln>
          </a:insideV>
        </a:tcBdr>
        <a:fill>
          <a:solidFill>
            <a:srgbClr val="FEFFF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solidFill>
                <a:srgbClr val="FEFFFE"/>
              </a:solidFill>
              <a:prstDash val="solid"/>
              <a:round/>
            </a:ln>
          </a:left>
          <a:right>
            <a:ln w="12700" cap="flat">
              <a:solidFill>
                <a:srgbClr val="FEFFFE"/>
              </a:solidFill>
              <a:prstDash val="solid"/>
              <a:round/>
            </a:ln>
          </a:right>
          <a:top>
            <a:ln w="12700" cap="flat">
              <a:solidFill>
                <a:srgbClr val="FEFFFE"/>
              </a:solidFill>
              <a:prstDash val="solid"/>
              <a:round/>
            </a:ln>
          </a:top>
          <a:bottom>
            <a:ln w="127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solidFill>
                <a:srgbClr val="FEFFFE"/>
              </a:solidFill>
              <a:prstDash val="solid"/>
              <a:round/>
            </a:ln>
          </a:insideH>
          <a:insideV>
            <a:ln w="12700" cap="flat">
              <a:solidFill>
                <a:srgbClr val="FEFFFE"/>
              </a:solidFill>
              <a:prstDash val="solid"/>
              <a:round/>
            </a:ln>
          </a:insideV>
        </a:tcBdr>
        <a:fill>
          <a:solidFill>
            <a:srgbClr val="FEFFFE">
              <a:alpha val="20000"/>
            </a:srgbClr>
          </a:solidFill>
        </a:fill>
      </a:tcStyle>
    </a:firstCol>
    <a:lastRow>
      <a:tcTxStyle b="on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solidFill>
                <a:srgbClr val="FEFFFE"/>
              </a:solidFill>
              <a:prstDash val="solid"/>
              <a:round/>
            </a:ln>
          </a:left>
          <a:right>
            <a:ln w="12700" cap="flat">
              <a:solidFill>
                <a:srgbClr val="FEFFFE"/>
              </a:solidFill>
              <a:prstDash val="solid"/>
              <a:round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127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solidFill>
                <a:srgbClr val="FEFFFE"/>
              </a:solidFill>
              <a:prstDash val="solid"/>
              <a:round/>
            </a:ln>
          </a:insideH>
          <a:insideV>
            <a:ln w="12700" cap="flat">
              <a:solidFill>
                <a:srgbClr val="FEFFF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Fo Sans"/>
          <a:ea typeface="CoFo Sans"/>
          <a:cs typeface="CoFo Sans"/>
        </a:font>
        <a:srgbClr val="FEFFFE"/>
      </a:tcTxStyle>
      <a:tcStyle>
        <a:tcBdr>
          <a:left>
            <a:ln w="12700" cap="flat">
              <a:solidFill>
                <a:srgbClr val="FEFFFE"/>
              </a:solidFill>
              <a:prstDash val="solid"/>
              <a:round/>
            </a:ln>
          </a:left>
          <a:right>
            <a:ln w="12700" cap="flat">
              <a:solidFill>
                <a:srgbClr val="FEFFFE"/>
              </a:solidFill>
              <a:prstDash val="solid"/>
              <a:round/>
            </a:ln>
          </a:right>
          <a:top>
            <a:ln w="127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solidFill>
                <a:srgbClr val="FEFFFE"/>
              </a:solidFill>
              <a:prstDash val="solid"/>
              <a:round/>
            </a:ln>
          </a:insideH>
          <a:insideV>
            <a:ln w="12700" cap="flat">
              <a:solidFill>
                <a:srgbClr val="FEFFF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7" name="Shape 13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итульный слайд"/>
          <p:cNvSpPr txBox="1"/>
          <p:nvPr>
            <p:ph type="title" hasCustomPrompt="1"/>
          </p:nvPr>
        </p:nvSpPr>
        <p:spPr>
          <a:xfrm>
            <a:off x="442914" y="441325"/>
            <a:ext cx="6516686" cy="532765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Титульный слайд </a:t>
            </a:r>
          </a:p>
        </p:txBody>
      </p:sp>
      <p:pic>
        <p:nvPicPr>
          <p:cNvPr id="16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861" cy="19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Рисунок 3" descr="Рисунок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09887" y="6229474"/>
            <a:ext cx="1340147" cy="1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Рисунок 2"/>
          <p:cNvSpPr/>
          <p:nvPr>
            <p:ph type="pic" idx="21"/>
          </p:nvPr>
        </p:nvSpPr>
        <p:spPr>
          <a:xfrm>
            <a:off x="442912" y="1089025"/>
            <a:ext cx="11302402" cy="46799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5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photo+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Рисунок 2"/>
          <p:cNvSpPr/>
          <p:nvPr>
            <p:ph type="pic" sz="half" idx="21"/>
          </p:nvPr>
        </p:nvSpPr>
        <p:spPr>
          <a:xfrm>
            <a:off x="442912" y="1089025"/>
            <a:ext cx="5545139" cy="46799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6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27" name="Рисунок 2"/>
          <p:cNvSpPr/>
          <p:nvPr>
            <p:ph type="pic" sz="half" idx="22"/>
          </p:nvPr>
        </p:nvSpPr>
        <p:spPr>
          <a:xfrm>
            <a:off x="6203951" y="1089025"/>
            <a:ext cx="5545138" cy="46799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wofill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Скругленный прямоугольник 1"/>
          <p:cNvSpPr/>
          <p:nvPr/>
        </p:nvSpPr>
        <p:spPr>
          <a:xfrm>
            <a:off x="442912" y="1089025"/>
            <a:ext cx="5545138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38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9" name="Скругленный прямоугольник 13"/>
          <p:cNvSpPr/>
          <p:nvPr/>
        </p:nvSpPr>
        <p:spPr>
          <a:xfrm>
            <a:off x="6203953" y="1089025"/>
            <a:ext cx="5545138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40" name="Уровень текста 1…"/>
          <p:cNvSpPr txBox="1"/>
          <p:nvPr>
            <p:ph type="body" sz="half" idx="1" hasCustomPrompt="1"/>
          </p:nvPr>
        </p:nvSpPr>
        <p:spPr>
          <a:xfrm>
            <a:off x="658800" y="1306799"/>
            <a:ext cx="5112000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1" name="Текст 4"/>
          <p:cNvSpPr/>
          <p:nvPr>
            <p:ph type="body" sz="half" idx="21" hasCustomPrompt="1"/>
          </p:nvPr>
        </p:nvSpPr>
        <p:spPr>
          <a:xfrm>
            <a:off x="6420520" y="1306800"/>
            <a:ext cx="511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wostroke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Скругленный прямоугольник 1"/>
          <p:cNvSpPr/>
          <p:nvPr/>
        </p:nvSpPr>
        <p:spPr>
          <a:xfrm>
            <a:off x="442912" y="1089025"/>
            <a:ext cx="5545138" cy="4679950"/>
          </a:xfrm>
          <a:prstGeom prst="roundRect">
            <a:avLst>
              <a:gd name="adj" fmla="val 4304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52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53" name="Скругленный прямоугольник 13"/>
          <p:cNvSpPr/>
          <p:nvPr/>
        </p:nvSpPr>
        <p:spPr>
          <a:xfrm>
            <a:off x="6203953" y="1089025"/>
            <a:ext cx="5545138" cy="4679950"/>
          </a:xfrm>
          <a:prstGeom prst="roundRect">
            <a:avLst>
              <a:gd name="adj" fmla="val 4304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54" name="Уровень текста 1…"/>
          <p:cNvSpPr txBox="1"/>
          <p:nvPr>
            <p:ph type="body" sz="half" idx="1" hasCustomPrompt="1"/>
          </p:nvPr>
        </p:nvSpPr>
        <p:spPr>
          <a:xfrm>
            <a:off x="658800" y="1306799"/>
            <a:ext cx="5112000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150000" indent="-150000">
              <a:spcBef>
                <a:spcPts val="1200"/>
              </a:spcBef>
              <a:buFontTx/>
              <a:defRPr sz="2000"/>
            </a:lvl2pPr>
            <a:lvl3pPr marL="150000" indent="-150000">
              <a:spcBef>
                <a:spcPts val="1200"/>
              </a:spcBef>
              <a:buFontTx/>
              <a:defRPr sz="2000"/>
            </a:lvl3pPr>
            <a:lvl4pPr marL="150000" indent="-150000">
              <a:spcBef>
                <a:spcPts val="1200"/>
              </a:spcBef>
              <a:buFontTx/>
              <a:defRPr sz="2000"/>
            </a:lvl4pPr>
            <a:lvl5pPr marL="150000" indent="-150000">
              <a:spcBef>
                <a:spcPts val="1200"/>
              </a:spcBef>
              <a:buFontTx/>
              <a:defRPr sz="20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5" name="Текст 4"/>
          <p:cNvSpPr/>
          <p:nvPr>
            <p:ph type="body" sz="half" idx="21" hasCustomPrompt="1"/>
          </p:nvPr>
        </p:nvSpPr>
        <p:spPr>
          <a:xfrm>
            <a:off x="6420520" y="1306800"/>
            <a:ext cx="511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15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wofill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Скругленный прямоугольник 1"/>
          <p:cNvSpPr/>
          <p:nvPr/>
        </p:nvSpPr>
        <p:spPr>
          <a:xfrm>
            <a:off x="442912" y="1089025"/>
            <a:ext cx="5545138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66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67" name="Скругленный прямоугольник 13"/>
          <p:cNvSpPr/>
          <p:nvPr/>
        </p:nvSpPr>
        <p:spPr>
          <a:xfrm>
            <a:off x="6203953" y="1089025"/>
            <a:ext cx="5545138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68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9" name="Текст 4"/>
          <p:cNvSpPr/>
          <p:nvPr>
            <p:ph type="body" sz="half" idx="21" hasCustomPrompt="1"/>
          </p:nvPr>
        </p:nvSpPr>
        <p:spPr>
          <a:xfrm>
            <a:off x="658800" y="1774799"/>
            <a:ext cx="5112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70" name="Текст 4"/>
          <p:cNvSpPr/>
          <p:nvPr>
            <p:ph type="body" sz="quarter" idx="22" hasCustomPrompt="1"/>
          </p:nvPr>
        </p:nvSpPr>
        <p:spPr>
          <a:xfrm>
            <a:off x="641985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71" name="Текст 4"/>
          <p:cNvSpPr/>
          <p:nvPr>
            <p:ph type="body" sz="half" idx="23" hasCustomPrompt="1"/>
          </p:nvPr>
        </p:nvSpPr>
        <p:spPr>
          <a:xfrm>
            <a:off x="6419850" y="1774799"/>
            <a:ext cx="5112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wostroke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Скругленный прямоугольник 1"/>
          <p:cNvSpPr/>
          <p:nvPr/>
        </p:nvSpPr>
        <p:spPr>
          <a:xfrm>
            <a:off x="442912" y="1089025"/>
            <a:ext cx="5545138" cy="4679950"/>
          </a:xfrm>
          <a:prstGeom prst="roundRect">
            <a:avLst>
              <a:gd name="adj" fmla="val 4304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82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83" name="Скругленный прямоугольник 13"/>
          <p:cNvSpPr/>
          <p:nvPr/>
        </p:nvSpPr>
        <p:spPr>
          <a:xfrm>
            <a:off x="6203953" y="1089025"/>
            <a:ext cx="5545138" cy="4679950"/>
          </a:xfrm>
          <a:prstGeom prst="roundRect">
            <a:avLst>
              <a:gd name="adj" fmla="val 4304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84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5" name="Текст 4"/>
          <p:cNvSpPr/>
          <p:nvPr>
            <p:ph type="body" sz="half" idx="21" hasCustomPrompt="1"/>
          </p:nvPr>
        </p:nvSpPr>
        <p:spPr>
          <a:xfrm>
            <a:off x="658800" y="1774799"/>
            <a:ext cx="5112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186" name="Текст 4"/>
          <p:cNvSpPr/>
          <p:nvPr>
            <p:ph type="body" sz="quarter" idx="22" hasCustomPrompt="1"/>
          </p:nvPr>
        </p:nvSpPr>
        <p:spPr>
          <a:xfrm>
            <a:off x="641985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87" name="Текст 4"/>
          <p:cNvSpPr/>
          <p:nvPr>
            <p:ph type="body" sz="half" idx="23" hasCustomPrompt="1"/>
          </p:nvPr>
        </p:nvSpPr>
        <p:spPr>
          <a:xfrm>
            <a:off x="6419850" y="1774799"/>
            <a:ext cx="5112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1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ext+twoph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Рисунок 2"/>
          <p:cNvSpPr/>
          <p:nvPr>
            <p:ph type="pic" sz="quarter" idx="21"/>
          </p:nvPr>
        </p:nvSpPr>
        <p:spPr>
          <a:xfrm>
            <a:off x="6203951" y="3538799"/>
            <a:ext cx="5545138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8" name="Рисунок 2"/>
          <p:cNvSpPr/>
          <p:nvPr>
            <p:ph type="pic" sz="quarter" idx="22"/>
          </p:nvPr>
        </p:nvSpPr>
        <p:spPr>
          <a:xfrm>
            <a:off x="6203951" y="1089024"/>
            <a:ext cx="5545138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9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00" name="Уровень текста 1…"/>
          <p:cNvSpPr txBox="1"/>
          <p:nvPr>
            <p:ph type="body" sz="half" idx="1" hasCustomPrompt="1"/>
          </p:nvPr>
        </p:nvSpPr>
        <p:spPr>
          <a:xfrm>
            <a:off x="442912" y="1089025"/>
            <a:ext cx="5545139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0" indent="317516">
              <a:spcBef>
                <a:spcPts val="1200"/>
              </a:spcBef>
              <a:buSzTx/>
              <a:buFontTx/>
              <a:buNone/>
              <a:defRPr sz="2000"/>
            </a:lvl2pPr>
            <a:lvl3pPr marL="0" indent="635032">
              <a:spcBef>
                <a:spcPts val="1200"/>
              </a:spcBef>
              <a:buSzTx/>
              <a:buFontTx/>
              <a:buNone/>
              <a:defRPr sz="2000"/>
            </a:lvl3pPr>
            <a:lvl4pPr marL="0" indent="952547">
              <a:spcBef>
                <a:spcPts val="1200"/>
              </a:spcBef>
              <a:buSzTx/>
              <a:buFontTx/>
              <a:buNone/>
              <a:defRPr sz="2000"/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/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ph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Рисунок 2"/>
          <p:cNvSpPr/>
          <p:nvPr>
            <p:ph type="pic" sz="quarter" idx="21"/>
          </p:nvPr>
        </p:nvSpPr>
        <p:spPr>
          <a:xfrm>
            <a:off x="6203951" y="3538799"/>
            <a:ext cx="5545138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1" name="Рисунок 2"/>
          <p:cNvSpPr/>
          <p:nvPr>
            <p:ph type="pic" sz="quarter" idx="22"/>
          </p:nvPr>
        </p:nvSpPr>
        <p:spPr>
          <a:xfrm>
            <a:off x="6203951" y="1089024"/>
            <a:ext cx="5545138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2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13" name="Рисунок 2"/>
          <p:cNvSpPr/>
          <p:nvPr>
            <p:ph type="pic" sz="quarter" idx="23"/>
          </p:nvPr>
        </p:nvSpPr>
        <p:spPr>
          <a:xfrm>
            <a:off x="442799" y="3538799"/>
            <a:ext cx="5545139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4" name="Рисунок 2"/>
          <p:cNvSpPr/>
          <p:nvPr>
            <p:ph type="pic" sz="quarter" idx="24"/>
          </p:nvPr>
        </p:nvSpPr>
        <p:spPr>
          <a:xfrm>
            <a:off x="442799" y="1089024"/>
            <a:ext cx="5545139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fill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Скругленный прямоугольник 1"/>
          <p:cNvSpPr/>
          <p:nvPr/>
        </p:nvSpPr>
        <p:spPr>
          <a:xfrm>
            <a:off x="442912" y="1089025"/>
            <a:ext cx="5544000" cy="2232001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25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26" name="Скругленный прямоугольник 15"/>
          <p:cNvSpPr/>
          <p:nvPr/>
        </p:nvSpPr>
        <p:spPr>
          <a:xfrm>
            <a:off x="6201314" y="1089025"/>
            <a:ext cx="5544001" cy="2232001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27" name="Скругленный прямоугольник 16"/>
          <p:cNvSpPr/>
          <p:nvPr/>
        </p:nvSpPr>
        <p:spPr>
          <a:xfrm>
            <a:off x="442912" y="3538799"/>
            <a:ext cx="5544000" cy="2232001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28" name="Скругленный прямоугольник 17"/>
          <p:cNvSpPr/>
          <p:nvPr/>
        </p:nvSpPr>
        <p:spPr>
          <a:xfrm>
            <a:off x="6201314" y="3538799"/>
            <a:ext cx="5544001" cy="2232001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29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0" name="Текст 4"/>
          <p:cNvSpPr/>
          <p:nvPr>
            <p:ph type="body" sz="quarter" idx="21" hasCustomPrompt="1"/>
          </p:nvPr>
        </p:nvSpPr>
        <p:spPr>
          <a:xfrm>
            <a:off x="6420520" y="1306799"/>
            <a:ext cx="511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31" name="Текст 4"/>
          <p:cNvSpPr/>
          <p:nvPr>
            <p:ph type="body" sz="quarter" idx="22" hasCustomPrompt="1"/>
          </p:nvPr>
        </p:nvSpPr>
        <p:spPr>
          <a:xfrm>
            <a:off x="658800" y="3754799"/>
            <a:ext cx="5112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32" name="Текст 4"/>
          <p:cNvSpPr/>
          <p:nvPr>
            <p:ph type="body" sz="quarter" idx="23" hasCustomPrompt="1"/>
          </p:nvPr>
        </p:nvSpPr>
        <p:spPr>
          <a:xfrm>
            <a:off x="6420520" y="3754799"/>
            <a:ext cx="511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stroke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Скругленный прямоугольник 1"/>
          <p:cNvSpPr/>
          <p:nvPr/>
        </p:nvSpPr>
        <p:spPr>
          <a:xfrm>
            <a:off x="442912" y="1089025"/>
            <a:ext cx="5544000" cy="2232001"/>
          </a:xfrm>
          <a:prstGeom prst="roundRect">
            <a:avLst>
              <a:gd name="adj" fmla="val 9283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43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44" name="Скругленный прямоугольник 15"/>
          <p:cNvSpPr/>
          <p:nvPr/>
        </p:nvSpPr>
        <p:spPr>
          <a:xfrm>
            <a:off x="6201314" y="1092505"/>
            <a:ext cx="5544001" cy="2232001"/>
          </a:xfrm>
          <a:prstGeom prst="roundRect">
            <a:avLst>
              <a:gd name="adj" fmla="val 9283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45" name="Скругленный прямоугольник 16"/>
          <p:cNvSpPr/>
          <p:nvPr/>
        </p:nvSpPr>
        <p:spPr>
          <a:xfrm>
            <a:off x="442912" y="3538799"/>
            <a:ext cx="5544000" cy="2232001"/>
          </a:xfrm>
          <a:prstGeom prst="roundRect">
            <a:avLst>
              <a:gd name="adj" fmla="val 9283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46" name="Скругленный прямоугольник 17"/>
          <p:cNvSpPr/>
          <p:nvPr/>
        </p:nvSpPr>
        <p:spPr>
          <a:xfrm>
            <a:off x="6201314" y="3538799"/>
            <a:ext cx="5544001" cy="2232001"/>
          </a:xfrm>
          <a:prstGeom prst="roundRect">
            <a:avLst>
              <a:gd name="adj" fmla="val 9283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47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150000" indent="-150000">
              <a:spcBef>
                <a:spcPts val="1200"/>
              </a:spcBef>
              <a:buFontTx/>
              <a:defRPr sz="2000"/>
            </a:lvl2pPr>
            <a:lvl3pPr marL="150000" indent="-150000">
              <a:spcBef>
                <a:spcPts val="1200"/>
              </a:spcBef>
              <a:buFontTx/>
              <a:defRPr sz="2000"/>
            </a:lvl3pPr>
            <a:lvl4pPr marL="150000" indent="-150000">
              <a:spcBef>
                <a:spcPts val="1200"/>
              </a:spcBef>
              <a:buFontTx/>
              <a:defRPr sz="2000"/>
            </a:lvl4pPr>
            <a:lvl5pPr marL="150000" indent="-150000">
              <a:spcBef>
                <a:spcPts val="1200"/>
              </a:spcBef>
              <a:buFontTx/>
              <a:defRPr sz="20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8" name="Текст 4"/>
          <p:cNvSpPr/>
          <p:nvPr>
            <p:ph type="body" sz="quarter" idx="21" hasCustomPrompt="1"/>
          </p:nvPr>
        </p:nvSpPr>
        <p:spPr>
          <a:xfrm>
            <a:off x="6420520" y="1306799"/>
            <a:ext cx="511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249" name="Текст 4"/>
          <p:cNvSpPr/>
          <p:nvPr>
            <p:ph type="body" sz="quarter" idx="22" hasCustomPrompt="1"/>
          </p:nvPr>
        </p:nvSpPr>
        <p:spPr>
          <a:xfrm>
            <a:off x="658800" y="3754799"/>
            <a:ext cx="5112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250" name="Текст 4"/>
          <p:cNvSpPr/>
          <p:nvPr>
            <p:ph type="body" sz="quarter" idx="23" hasCustomPrompt="1"/>
          </p:nvPr>
        </p:nvSpPr>
        <p:spPr>
          <a:xfrm>
            <a:off x="6420520" y="3754799"/>
            <a:ext cx="511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2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Титульный слайд второй вариант"/>
          <p:cNvSpPr txBox="1"/>
          <p:nvPr>
            <p:ph type="title" hasCustomPrompt="1"/>
          </p:nvPr>
        </p:nvSpPr>
        <p:spPr>
          <a:xfrm>
            <a:off x="442914" y="1089025"/>
            <a:ext cx="6516686" cy="4679950"/>
          </a:xfrm>
          <a:prstGeom prst="rect">
            <a:avLst/>
          </a:prstGeom>
        </p:spPr>
        <p:txBody>
          <a:bodyPr anchor="ctr"/>
          <a:lstStyle>
            <a:lvl1pPr>
              <a:defRPr sz="7000"/>
            </a:lvl1pPr>
          </a:lstStyle>
          <a:p>
            <a:pPr/>
            <a:r>
              <a:t>Титульный слайд второй вариант</a:t>
            </a:r>
          </a:p>
        </p:txBody>
      </p:sp>
      <p:pic>
        <p:nvPicPr>
          <p:cNvPr id="26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861" cy="19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Рисунок 3" descr="Рисунок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09887" y="6229474"/>
            <a:ext cx="1340147" cy="1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fill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Скругленный прямоугольник 1"/>
          <p:cNvSpPr/>
          <p:nvPr/>
        </p:nvSpPr>
        <p:spPr>
          <a:xfrm>
            <a:off x="442912" y="1089025"/>
            <a:ext cx="5544000" cy="2232001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61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62" name="Скругленный прямоугольник 15"/>
          <p:cNvSpPr/>
          <p:nvPr/>
        </p:nvSpPr>
        <p:spPr>
          <a:xfrm>
            <a:off x="6201314" y="1090238"/>
            <a:ext cx="5544001" cy="2232001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63" name="Скругленный прямоугольник 16"/>
          <p:cNvSpPr/>
          <p:nvPr/>
        </p:nvSpPr>
        <p:spPr>
          <a:xfrm>
            <a:off x="442912" y="3538799"/>
            <a:ext cx="5544000" cy="2232001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64" name="Скругленный прямоугольник 17"/>
          <p:cNvSpPr/>
          <p:nvPr/>
        </p:nvSpPr>
        <p:spPr>
          <a:xfrm>
            <a:off x="6201314" y="3538799"/>
            <a:ext cx="5544001" cy="2232001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65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6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67" name="Текст 4"/>
          <p:cNvSpPr/>
          <p:nvPr>
            <p:ph type="body" sz="quarter" idx="22" hasCustomPrompt="1"/>
          </p:nvPr>
        </p:nvSpPr>
        <p:spPr>
          <a:xfrm>
            <a:off x="641985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68" name="Текст 4"/>
          <p:cNvSpPr/>
          <p:nvPr>
            <p:ph type="body" sz="quarter" idx="23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69" name="Текст 4"/>
          <p:cNvSpPr/>
          <p:nvPr>
            <p:ph type="body" sz="quarter" idx="24" hasCustomPrompt="1"/>
          </p:nvPr>
        </p:nvSpPr>
        <p:spPr>
          <a:xfrm>
            <a:off x="658800" y="3753537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70" name="Текст 4"/>
          <p:cNvSpPr/>
          <p:nvPr>
            <p:ph type="body" sz="quarter" idx="25" hasCustomPrompt="1"/>
          </p:nvPr>
        </p:nvSpPr>
        <p:spPr>
          <a:xfrm>
            <a:off x="658800" y="4221538"/>
            <a:ext cx="5112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71" name="Текст 4"/>
          <p:cNvSpPr/>
          <p:nvPr>
            <p:ph type="body" sz="quarter" idx="26" hasCustomPrompt="1"/>
          </p:nvPr>
        </p:nvSpPr>
        <p:spPr>
          <a:xfrm>
            <a:off x="6419850" y="3753537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72" name="Текст 4"/>
          <p:cNvSpPr/>
          <p:nvPr>
            <p:ph type="body" sz="quarter" idx="27" hasCustomPrompt="1"/>
          </p:nvPr>
        </p:nvSpPr>
        <p:spPr>
          <a:xfrm>
            <a:off x="6419850" y="4221538"/>
            <a:ext cx="5112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stroke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Скругленный прямоугольник 1"/>
          <p:cNvSpPr/>
          <p:nvPr/>
        </p:nvSpPr>
        <p:spPr>
          <a:xfrm>
            <a:off x="442912" y="1089025"/>
            <a:ext cx="5544000" cy="2232001"/>
          </a:xfrm>
          <a:prstGeom prst="roundRect">
            <a:avLst>
              <a:gd name="adj" fmla="val 9283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83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84" name="Скругленный прямоугольник 15"/>
          <p:cNvSpPr/>
          <p:nvPr/>
        </p:nvSpPr>
        <p:spPr>
          <a:xfrm>
            <a:off x="6201314" y="1089025"/>
            <a:ext cx="5544001" cy="2232001"/>
          </a:xfrm>
          <a:prstGeom prst="roundRect">
            <a:avLst>
              <a:gd name="adj" fmla="val 9283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85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6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287" name="Текст 4"/>
          <p:cNvSpPr/>
          <p:nvPr>
            <p:ph type="body" sz="quarter" idx="22" hasCustomPrompt="1"/>
          </p:nvPr>
        </p:nvSpPr>
        <p:spPr>
          <a:xfrm>
            <a:off x="641985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88" name="Текст 4"/>
          <p:cNvSpPr/>
          <p:nvPr>
            <p:ph type="body" sz="quarter" idx="23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289" name="Скругленный прямоугольник 6"/>
          <p:cNvSpPr/>
          <p:nvPr/>
        </p:nvSpPr>
        <p:spPr>
          <a:xfrm>
            <a:off x="442912" y="3538799"/>
            <a:ext cx="5544000" cy="2232001"/>
          </a:xfrm>
          <a:prstGeom prst="roundRect">
            <a:avLst>
              <a:gd name="adj" fmla="val 9283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90" name="Скругленный прямоугольник 14"/>
          <p:cNvSpPr/>
          <p:nvPr/>
        </p:nvSpPr>
        <p:spPr>
          <a:xfrm>
            <a:off x="6201314" y="3538799"/>
            <a:ext cx="5544001" cy="2232001"/>
          </a:xfrm>
          <a:prstGeom prst="roundRect">
            <a:avLst>
              <a:gd name="adj" fmla="val 9283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291" name="Текст 4"/>
          <p:cNvSpPr/>
          <p:nvPr>
            <p:ph type="body" sz="quarter" idx="24" hasCustomPrompt="1"/>
          </p:nvPr>
        </p:nvSpPr>
        <p:spPr>
          <a:xfrm>
            <a:off x="658800" y="3753537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92" name="Текст 4"/>
          <p:cNvSpPr/>
          <p:nvPr>
            <p:ph type="body" sz="quarter" idx="25" hasCustomPrompt="1"/>
          </p:nvPr>
        </p:nvSpPr>
        <p:spPr>
          <a:xfrm>
            <a:off x="658800" y="4221538"/>
            <a:ext cx="5112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293" name="Текст 4"/>
          <p:cNvSpPr/>
          <p:nvPr>
            <p:ph type="body" sz="quarter" idx="26" hasCustomPrompt="1"/>
          </p:nvPr>
        </p:nvSpPr>
        <p:spPr>
          <a:xfrm>
            <a:off x="6419850" y="3753537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294" name="Текст 4"/>
          <p:cNvSpPr/>
          <p:nvPr>
            <p:ph type="body" sz="quarter" idx="27" hasCustomPrompt="1"/>
          </p:nvPr>
        </p:nvSpPr>
        <p:spPr>
          <a:xfrm>
            <a:off x="6419850" y="4221538"/>
            <a:ext cx="5112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2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hreeph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Рисунок 2"/>
          <p:cNvSpPr/>
          <p:nvPr>
            <p:ph type="pic" sz="half" idx="21"/>
          </p:nvPr>
        </p:nvSpPr>
        <p:spPr>
          <a:xfrm>
            <a:off x="4296224" y="1089024"/>
            <a:ext cx="3600001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5" name="Рисунок 2"/>
          <p:cNvSpPr/>
          <p:nvPr>
            <p:ph type="pic" sz="half" idx="22"/>
          </p:nvPr>
        </p:nvSpPr>
        <p:spPr>
          <a:xfrm>
            <a:off x="8112124" y="1089024"/>
            <a:ext cx="3636966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6" name="Рисунок 2"/>
          <p:cNvSpPr/>
          <p:nvPr>
            <p:ph type="pic" sz="half" idx="23"/>
          </p:nvPr>
        </p:nvSpPr>
        <p:spPr>
          <a:xfrm>
            <a:off x="442800" y="1089024"/>
            <a:ext cx="3636966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7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hreefill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Скругленный прямоугольник 1"/>
          <p:cNvSpPr/>
          <p:nvPr/>
        </p:nvSpPr>
        <p:spPr>
          <a:xfrm>
            <a:off x="442910" y="1089025"/>
            <a:ext cx="3636964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18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19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20" name="Скругленный прямоугольник 4"/>
          <p:cNvSpPr/>
          <p:nvPr/>
        </p:nvSpPr>
        <p:spPr>
          <a:xfrm>
            <a:off x="4295773" y="1089025"/>
            <a:ext cx="3600452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21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2" name="Текст 4"/>
          <p:cNvSpPr/>
          <p:nvPr>
            <p:ph type="body" sz="quarter" idx="21" hasCustomPrompt="1"/>
          </p:nvPr>
        </p:nvSpPr>
        <p:spPr>
          <a:xfrm>
            <a:off x="4510799" y="1306800"/>
            <a:ext cx="3168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323" name="Текст 4"/>
          <p:cNvSpPr/>
          <p:nvPr>
            <p:ph type="body" sz="quarter" idx="22" hasCustomPrompt="1"/>
          </p:nvPr>
        </p:nvSpPr>
        <p:spPr>
          <a:xfrm>
            <a:off x="8328607" y="1306800"/>
            <a:ext cx="3204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3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hreestroke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Скругленный прямоугольник 1"/>
          <p:cNvSpPr/>
          <p:nvPr/>
        </p:nvSpPr>
        <p:spPr>
          <a:xfrm>
            <a:off x="442910" y="1089025"/>
            <a:ext cx="3636964" cy="4679950"/>
          </a:xfrm>
          <a:prstGeom prst="roundRect">
            <a:avLst>
              <a:gd name="adj" fmla="val 561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34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35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36" name="Скругленный прямоугольник 4"/>
          <p:cNvSpPr/>
          <p:nvPr/>
        </p:nvSpPr>
        <p:spPr>
          <a:xfrm>
            <a:off x="4295773" y="1089025"/>
            <a:ext cx="3600452" cy="4679950"/>
          </a:xfrm>
          <a:prstGeom prst="roundRect">
            <a:avLst>
              <a:gd name="adj" fmla="val 561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37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150000" indent="-150000">
              <a:spcBef>
                <a:spcPts val="1200"/>
              </a:spcBef>
              <a:buFontTx/>
              <a:defRPr sz="2000"/>
            </a:lvl2pPr>
            <a:lvl3pPr marL="150000" indent="-150000">
              <a:spcBef>
                <a:spcPts val="1200"/>
              </a:spcBef>
              <a:buFontTx/>
              <a:defRPr sz="2000"/>
            </a:lvl3pPr>
            <a:lvl4pPr marL="150000" indent="-150000">
              <a:spcBef>
                <a:spcPts val="1200"/>
              </a:spcBef>
              <a:buFontTx/>
              <a:defRPr sz="2000"/>
            </a:lvl4pPr>
            <a:lvl5pPr marL="150000" indent="-150000">
              <a:spcBef>
                <a:spcPts val="1200"/>
              </a:spcBef>
              <a:buFontTx/>
              <a:defRPr sz="20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8" name="Текст 4"/>
          <p:cNvSpPr/>
          <p:nvPr>
            <p:ph type="body" sz="quarter" idx="21" hasCustomPrompt="1"/>
          </p:nvPr>
        </p:nvSpPr>
        <p:spPr>
          <a:xfrm>
            <a:off x="4510799" y="1306800"/>
            <a:ext cx="3168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339" name="Текст 4"/>
          <p:cNvSpPr/>
          <p:nvPr>
            <p:ph type="body" sz="quarter" idx="22" hasCustomPrompt="1"/>
          </p:nvPr>
        </p:nvSpPr>
        <p:spPr>
          <a:xfrm>
            <a:off x="8328607" y="1306800"/>
            <a:ext cx="3204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3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hreefill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Скругленный прямоугольник 1"/>
          <p:cNvSpPr/>
          <p:nvPr/>
        </p:nvSpPr>
        <p:spPr>
          <a:xfrm>
            <a:off x="442910" y="1089025"/>
            <a:ext cx="3636964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50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51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52" name="Скругленный прямоугольник 4"/>
          <p:cNvSpPr/>
          <p:nvPr/>
        </p:nvSpPr>
        <p:spPr>
          <a:xfrm>
            <a:off x="4295773" y="1089025"/>
            <a:ext cx="3600452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53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4" name="Текст 4"/>
          <p:cNvSpPr/>
          <p:nvPr>
            <p:ph type="body" sz="quarter" idx="21" hasCustomPrompt="1"/>
          </p:nvPr>
        </p:nvSpPr>
        <p:spPr>
          <a:xfrm>
            <a:off x="658800" y="1774799"/>
            <a:ext cx="3204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355" name="Текст 4"/>
          <p:cNvSpPr/>
          <p:nvPr>
            <p:ph type="body" sz="quarter" idx="22" hasCustomPrompt="1"/>
          </p:nvPr>
        </p:nvSpPr>
        <p:spPr>
          <a:xfrm>
            <a:off x="4510799" y="1306799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56" name="Текст 4"/>
          <p:cNvSpPr/>
          <p:nvPr>
            <p:ph type="body" sz="quarter" idx="23" hasCustomPrompt="1"/>
          </p:nvPr>
        </p:nvSpPr>
        <p:spPr>
          <a:xfrm>
            <a:off x="4510799" y="1774799"/>
            <a:ext cx="3168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357" name="Текст 4"/>
          <p:cNvSpPr/>
          <p:nvPr>
            <p:ph type="body" sz="quarter" idx="24" hasCustomPrompt="1"/>
          </p:nvPr>
        </p:nvSpPr>
        <p:spPr>
          <a:xfrm>
            <a:off x="8329200" y="1306799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58" name="Текст 4"/>
          <p:cNvSpPr/>
          <p:nvPr>
            <p:ph type="body" sz="quarter" idx="25" hasCustomPrompt="1"/>
          </p:nvPr>
        </p:nvSpPr>
        <p:spPr>
          <a:xfrm>
            <a:off x="8329200" y="1774799"/>
            <a:ext cx="3204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3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hreestroke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Скругленный прямоугольник 1"/>
          <p:cNvSpPr/>
          <p:nvPr/>
        </p:nvSpPr>
        <p:spPr>
          <a:xfrm>
            <a:off x="442910" y="1089025"/>
            <a:ext cx="3636964" cy="4679950"/>
          </a:xfrm>
          <a:prstGeom prst="roundRect">
            <a:avLst>
              <a:gd name="adj" fmla="val 561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69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70" name="Скругленный прямоугольник 3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71" name="Скругленный прямоугольник 4"/>
          <p:cNvSpPr/>
          <p:nvPr/>
        </p:nvSpPr>
        <p:spPr>
          <a:xfrm>
            <a:off x="4295773" y="1089025"/>
            <a:ext cx="3600452" cy="4679950"/>
          </a:xfrm>
          <a:prstGeom prst="roundRect">
            <a:avLst>
              <a:gd name="adj" fmla="val 561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372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73" name="Текст 4"/>
          <p:cNvSpPr/>
          <p:nvPr>
            <p:ph type="body" sz="quarter" idx="21" hasCustomPrompt="1"/>
          </p:nvPr>
        </p:nvSpPr>
        <p:spPr>
          <a:xfrm>
            <a:off x="658800" y="1774799"/>
            <a:ext cx="3204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374" name="Текст 4"/>
          <p:cNvSpPr/>
          <p:nvPr>
            <p:ph type="body" sz="quarter" idx="22" hasCustomPrompt="1"/>
          </p:nvPr>
        </p:nvSpPr>
        <p:spPr>
          <a:xfrm>
            <a:off x="4510799" y="1306799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75" name="Текст 4"/>
          <p:cNvSpPr/>
          <p:nvPr>
            <p:ph type="body" sz="quarter" idx="23" hasCustomPrompt="1"/>
          </p:nvPr>
        </p:nvSpPr>
        <p:spPr>
          <a:xfrm>
            <a:off x="4510799" y="1774799"/>
            <a:ext cx="3168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376" name="Текст 4"/>
          <p:cNvSpPr/>
          <p:nvPr>
            <p:ph type="body" sz="quarter" idx="24" hasCustomPrompt="1"/>
          </p:nvPr>
        </p:nvSpPr>
        <p:spPr>
          <a:xfrm>
            <a:off x="8329200" y="1306799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77" name="Текст 4"/>
          <p:cNvSpPr/>
          <p:nvPr>
            <p:ph type="body" sz="quarter" idx="25" hasCustomPrompt="1"/>
          </p:nvPr>
        </p:nvSpPr>
        <p:spPr>
          <a:xfrm>
            <a:off x="8329200" y="1774799"/>
            <a:ext cx="3204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3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sixph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Рисунок 2"/>
          <p:cNvSpPr/>
          <p:nvPr>
            <p:ph type="pic" sz="quarter" idx="21"/>
          </p:nvPr>
        </p:nvSpPr>
        <p:spPr>
          <a:xfrm>
            <a:off x="442800" y="1089024"/>
            <a:ext cx="3636966" cy="22301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88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389" name="Рисунок 2"/>
          <p:cNvSpPr/>
          <p:nvPr>
            <p:ph type="pic" sz="quarter" idx="22"/>
          </p:nvPr>
        </p:nvSpPr>
        <p:spPr>
          <a:xfrm>
            <a:off x="442800" y="3538799"/>
            <a:ext cx="3636966" cy="223017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0" name="Рисунок 2"/>
          <p:cNvSpPr/>
          <p:nvPr>
            <p:ph type="pic" sz="quarter" idx="23"/>
          </p:nvPr>
        </p:nvSpPr>
        <p:spPr>
          <a:xfrm>
            <a:off x="8108350" y="1089024"/>
            <a:ext cx="3636965" cy="22301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1" name="Рисунок 2"/>
          <p:cNvSpPr/>
          <p:nvPr>
            <p:ph type="pic" sz="quarter" idx="24"/>
          </p:nvPr>
        </p:nvSpPr>
        <p:spPr>
          <a:xfrm>
            <a:off x="8108350" y="3538799"/>
            <a:ext cx="3636965" cy="223017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2" name="Рисунок 2"/>
          <p:cNvSpPr/>
          <p:nvPr>
            <p:ph type="pic" sz="quarter" idx="25"/>
          </p:nvPr>
        </p:nvSpPr>
        <p:spPr>
          <a:xfrm>
            <a:off x="4294056" y="1089024"/>
            <a:ext cx="3600001" cy="22301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3" name="Рисунок 2"/>
          <p:cNvSpPr/>
          <p:nvPr>
            <p:ph type="pic" sz="quarter" idx="26"/>
          </p:nvPr>
        </p:nvSpPr>
        <p:spPr>
          <a:xfrm>
            <a:off x="4294056" y="3538799"/>
            <a:ext cx="3600001" cy="223017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sixfill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Скругленный прямоугольник 1"/>
          <p:cNvSpPr/>
          <p:nvPr/>
        </p:nvSpPr>
        <p:spPr>
          <a:xfrm>
            <a:off x="442910" y="1089025"/>
            <a:ext cx="3636964" cy="2232001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04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05" name="Скругленный прямоугольник 3"/>
          <p:cNvSpPr/>
          <p:nvPr/>
        </p:nvSpPr>
        <p:spPr>
          <a:xfrm>
            <a:off x="8112125" y="1089025"/>
            <a:ext cx="3636965" cy="2232001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06" name="Скругленный прямоугольник 4"/>
          <p:cNvSpPr/>
          <p:nvPr/>
        </p:nvSpPr>
        <p:spPr>
          <a:xfrm>
            <a:off x="4295773" y="1089025"/>
            <a:ext cx="3600452" cy="2232001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07" name="Скругленный прямоугольник 9"/>
          <p:cNvSpPr/>
          <p:nvPr/>
        </p:nvSpPr>
        <p:spPr>
          <a:xfrm>
            <a:off x="442910" y="3538799"/>
            <a:ext cx="3636964" cy="2232001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08" name="Скругленный прямоугольник 10"/>
          <p:cNvSpPr/>
          <p:nvPr/>
        </p:nvSpPr>
        <p:spPr>
          <a:xfrm>
            <a:off x="8112125" y="3538799"/>
            <a:ext cx="3636965" cy="2232001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09" name="Скругленный прямоугольник 11"/>
          <p:cNvSpPr/>
          <p:nvPr/>
        </p:nvSpPr>
        <p:spPr>
          <a:xfrm>
            <a:off x="4295773" y="3538799"/>
            <a:ext cx="3600452" cy="2232001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10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11" name="Текст 4"/>
          <p:cNvSpPr/>
          <p:nvPr>
            <p:ph type="body" sz="quarter" idx="21" hasCustomPrompt="1"/>
          </p:nvPr>
        </p:nvSpPr>
        <p:spPr>
          <a:xfrm>
            <a:off x="4510799" y="1306799"/>
            <a:ext cx="3168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12" name="Текст 4"/>
          <p:cNvSpPr/>
          <p:nvPr>
            <p:ph type="body" sz="quarter" idx="22" hasCustomPrompt="1"/>
          </p:nvPr>
        </p:nvSpPr>
        <p:spPr>
          <a:xfrm>
            <a:off x="8328607" y="1306799"/>
            <a:ext cx="3204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13" name="Текст 4"/>
          <p:cNvSpPr/>
          <p:nvPr>
            <p:ph type="body" sz="quarter" idx="23" hasCustomPrompt="1"/>
          </p:nvPr>
        </p:nvSpPr>
        <p:spPr>
          <a:xfrm>
            <a:off x="658800" y="3754799"/>
            <a:ext cx="3204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14" name="Текст 4"/>
          <p:cNvSpPr/>
          <p:nvPr>
            <p:ph type="body" sz="quarter" idx="24" hasCustomPrompt="1"/>
          </p:nvPr>
        </p:nvSpPr>
        <p:spPr>
          <a:xfrm>
            <a:off x="4510799" y="3754799"/>
            <a:ext cx="3168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15" name="Текст 4"/>
          <p:cNvSpPr/>
          <p:nvPr>
            <p:ph type="body" sz="quarter" idx="25" hasCustomPrompt="1"/>
          </p:nvPr>
        </p:nvSpPr>
        <p:spPr>
          <a:xfrm>
            <a:off x="8328607" y="3754799"/>
            <a:ext cx="3204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sixstroke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Скругленный прямоугольник 1"/>
          <p:cNvSpPr/>
          <p:nvPr/>
        </p:nvSpPr>
        <p:spPr>
          <a:xfrm>
            <a:off x="442910" y="1089025"/>
            <a:ext cx="3636964" cy="2232001"/>
          </a:xfrm>
          <a:prstGeom prst="roundRect">
            <a:avLst>
              <a:gd name="adj" fmla="val 923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26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27" name="Скругленный прямоугольник 3"/>
          <p:cNvSpPr/>
          <p:nvPr/>
        </p:nvSpPr>
        <p:spPr>
          <a:xfrm>
            <a:off x="8112125" y="1089025"/>
            <a:ext cx="3636965" cy="2232001"/>
          </a:xfrm>
          <a:prstGeom prst="roundRect">
            <a:avLst>
              <a:gd name="adj" fmla="val 9315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28" name="Скругленный прямоугольник 4"/>
          <p:cNvSpPr/>
          <p:nvPr/>
        </p:nvSpPr>
        <p:spPr>
          <a:xfrm>
            <a:off x="4295773" y="1089025"/>
            <a:ext cx="3600452" cy="2232001"/>
          </a:xfrm>
          <a:prstGeom prst="roundRect">
            <a:avLst>
              <a:gd name="adj" fmla="val 9031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29" name="Скругленный прямоугольник 9"/>
          <p:cNvSpPr/>
          <p:nvPr/>
        </p:nvSpPr>
        <p:spPr>
          <a:xfrm>
            <a:off x="442910" y="3538799"/>
            <a:ext cx="3636964" cy="2232001"/>
          </a:xfrm>
          <a:prstGeom prst="roundRect">
            <a:avLst>
              <a:gd name="adj" fmla="val 923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30" name="Скругленный прямоугольник 10"/>
          <p:cNvSpPr/>
          <p:nvPr/>
        </p:nvSpPr>
        <p:spPr>
          <a:xfrm>
            <a:off x="8112125" y="3538799"/>
            <a:ext cx="3636965" cy="2232001"/>
          </a:xfrm>
          <a:prstGeom prst="roundRect">
            <a:avLst>
              <a:gd name="adj" fmla="val 9315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31" name="Скругленный прямоугольник 11"/>
          <p:cNvSpPr/>
          <p:nvPr/>
        </p:nvSpPr>
        <p:spPr>
          <a:xfrm>
            <a:off x="4295773" y="3538799"/>
            <a:ext cx="3600452" cy="2232001"/>
          </a:xfrm>
          <a:prstGeom prst="roundRect">
            <a:avLst>
              <a:gd name="adj" fmla="val 9031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32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150000" indent="-150000">
              <a:spcBef>
                <a:spcPts val="1200"/>
              </a:spcBef>
              <a:buFontTx/>
              <a:defRPr sz="2000"/>
            </a:lvl2pPr>
            <a:lvl3pPr marL="150000" indent="-150000">
              <a:spcBef>
                <a:spcPts val="1200"/>
              </a:spcBef>
              <a:buFontTx/>
              <a:defRPr sz="2000"/>
            </a:lvl3pPr>
            <a:lvl4pPr marL="150000" indent="-150000">
              <a:spcBef>
                <a:spcPts val="1200"/>
              </a:spcBef>
              <a:buFontTx/>
              <a:defRPr sz="2000"/>
            </a:lvl4pPr>
            <a:lvl5pPr marL="150000" indent="-150000">
              <a:spcBef>
                <a:spcPts val="1200"/>
              </a:spcBef>
              <a:buFontTx/>
              <a:defRPr sz="20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3" name="Текст 4"/>
          <p:cNvSpPr/>
          <p:nvPr>
            <p:ph type="body" sz="quarter" idx="21" hasCustomPrompt="1"/>
          </p:nvPr>
        </p:nvSpPr>
        <p:spPr>
          <a:xfrm>
            <a:off x="4510799" y="1306799"/>
            <a:ext cx="3168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434" name="Текст 4"/>
          <p:cNvSpPr/>
          <p:nvPr>
            <p:ph type="body" sz="quarter" idx="22" hasCustomPrompt="1"/>
          </p:nvPr>
        </p:nvSpPr>
        <p:spPr>
          <a:xfrm>
            <a:off x="8328607" y="1306799"/>
            <a:ext cx="3204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435" name="Текст 4"/>
          <p:cNvSpPr/>
          <p:nvPr>
            <p:ph type="body" sz="quarter" idx="23" hasCustomPrompt="1"/>
          </p:nvPr>
        </p:nvSpPr>
        <p:spPr>
          <a:xfrm>
            <a:off x="658800" y="3754799"/>
            <a:ext cx="3204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436" name="Текст 4"/>
          <p:cNvSpPr/>
          <p:nvPr>
            <p:ph type="body" sz="quarter" idx="24" hasCustomPrompt="1"/>
          </p:nvPr>
        </p:nvSpPr>
        <p:spPr>
          <a:xfrm>
            <a:off x="4510799" y="3754799"/>
            <a:ext cx="3168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437" name="Текст 4"/>
          <p:cNvSpPr/>
          <p:nvPr>
            <p:ph type="body" sz="quarter" idx="25" hasCustomPrompt="1"/>
          </p:nvPr>
        </p:nvSpPr>
        <p:spPr>
          <a:xfrm>
            <a:off x="8328607" y="3754799"/>
            <a:ext cx="3204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43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тбивочный слайд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Отбивочный слайд</a:t>
            </a: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sixfill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Скругленный прямоугольник 1"/>
          <p:cNvSpPr/>
          <p:nvPr/>
        </p:nvSpPr>
        <p:spPr>
          <a:xfrm>
            <a:off x="442910" y="1089025"/>
            <a:ext cx="3636964" cy="2232001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48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49" name="Скругленный прямоугольник 3"/>
          <p:cNvSpPr/>
          <p:nvPr/>
        </p:nvSpPr>
        <p:spPr>
          <a:xfrm>
            <a:off x="8112125" y="1089025"/>
            <a:ext cx="3636965" cy="2232001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50" name="Скругленный прямоугольник 4"/>
          <p:cNvSpPr/>
          <p:nvPr/>
        </p:nvSpPr>
        <p:spPr>
          <a:xfrm>
            <a:off x="4295773" y="1089025"/>
            <a:ext cx="3600452" cy="2232001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51" name="Скругленный прямоугольник 9"/>
          <p:cNvSpPr/>
          <p:nvPr/>
        </p:nvSpPr>
        <p:spPr>
          <a:xfrm>
            <a:off x="442910" y="3538799"/>
            <a:ext cx="3636964" cy="2232001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52" name="Скругленный прямоугольник 10"/>
          <p:cNvSpPr/>
          <p:nvPr/>
        </p:nvSpPr>
        <p:spPr>
          <a:xfrm>
            <a:off x="8112125" y="3538799"/>
            <a:ext cx="3636965" cy="2232001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53" name="Скругленный прямоугольник 11"/>
          <p:cNvSpPr/>
          <p:nvPr/>
        </p:nvSpPr>
        <p:spPr>
          <a:xfrm>
            <a:off x="4295773" y="3538799"/>
            <a:ext cx="3600452" cy="2232001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54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5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56" name="Текст 4"/>
          <p:cNvSpPr/>
          <p:nvPr>
            <p:ph type="body" sz="quarter" idx="22" hasCustomPrompt="1"/>
          </p:nvPr>
        </p:nvSpPr>
        <p:spPr>
          <a:xfrm>
            <a:off x="4510799" y="1306799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57" name="Текст 4"/>
          <p:cNvSpPr/>
          <p:nvPr>
            <p:ph type="body" sz="quarter" idx="23" hasCustomPrompt="1"/>
          </p:nvPr>
        </p:nvSpPr>
        <p:spPr>
          <a:xfrm>
            <a:off x="4510799" y="1774800"/>
            <a:ext cx="3168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58" name="Текст 4"/>
          <p:cNvSpPr/>
          <p:nvPr>
            <p:ph type="body" sz="quarter" idx="24" hasCustomPrompt="1"/>
          </p:nvPr>
        </p:nvSpPr>
        <p:spPr>
          <a:xfrm>
            <a:off x="8329200" y="1306799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59" name="Текст 4"/>
          <p:cNvSpPr/>
          <p:nvPr>
            <p:ph type="body" sz="quarter" idx="25" hasCustomPrompt="1"/>
          </p:nvPr>
        </p:nvSpPr>
        <p:spPr>
          <a:xfrm>
            <a:off x="8329200" y="1774800"/>
            <a:ext cx="3204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60" name="Текст 4"/>
          <p:cNvSpPr/>
          <p:nvPr>
            <p:ph type="body" sz="quarter" idx="26" hasCustomPrompt="1"/>
          </p:nvPr>
        </p:nvSpPr>
        <p:spPr>
          <a:xfrm>
            <a:off x="658800" y="3756502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61" name="Текст 4"/>
          <p:cNvSpPr/>
          <p:nvPr>
            <p:ph type="body" sz="quarter" idx="27" hasCustomPrompt="1"/>
          </p:nvPr>
        </p:nvSpPr>
        <p:spPr>
          <a:xfrm>
            <a:off x="658800" y="4222799"/>
            <a:ext cx="3204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62" name="Текст 4"/>
          <p:cNvSpPr/>
          <p:nvPr>
            <p:ph type="body" sz="quarter" idx="28" hasCustomPrompt="1"/>
          </p:nvPr>
        </p:nvSpPr>
        <p:spPr>
          <a:xfrm>
            <a:off x="4510799" y="3756502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63" name="Текст 4"/>
          <p:cNvSpPr/>
          <p:nvPr>
            <p:ph type="body" sz="quarter" idx="29" hasCustomPrompt="1"/>
          </p:nvPr>
        </p:nvSpPr>
        <p:spPr>
          <a:xfrm>
            <a:off x="4510799" y="4222799"/>
            <a:ext cx="3168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64" name="Текст 4"/>
          <p:cNvSpPr/>
          <p:nvPr>
            <p:ph type="body" sz="quarter" idx="30" hasCustomPrompt="1"/>
          </p:nvPr>
        </p:nvSpPr>
        <p:spPr>
          <a:xfrm>
            <a:off x="8329200" y="3756502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65" name="Текст 4"/>
          <p:cNvSpPr/>
          <p:nvPr>
            <p:ph type="body" sz="quarter" idx="31" hasCustomPrompt="1"/>
          </p:nvPr>
        </p:nvSpPr>
        <p:spPr>
          <a:xfrm>
            <a:off x="8329200" y="4222799"/>
            <a:ext cx="3204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46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sixstroke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Скругленный прямоугольник 1"/>
          <p:cNvSpPr/>
          <p:nvPr/>
        </p:nvSpPr>
        <p:spPr>
          <a:xfrm>
            <a:off x="442910" y="1089025"/>
            <a:ext cx="3636964" cy="2232001"/>
          </a:xfrm>
          <a:prstGeom prst="roundRect">
            <a:avLst>
              <a:gd name="adj" fmla="val 923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76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77" name="Скругленный прямоугольник 3"/>
          <p:cNvSpPr/>
          <p:nvPr/>
        </p:nvSpPr>
        <p:spPr>
          <a:xfrm>
            <a:off x="8112125" y="1089025"/>
            <a:ext cx="3636965" cy="2232001"/>
          </a:xfrm>
          <a:prstGeom prst="roundRect">
            <a:avLst>
              <a:gd name="adj" fmla="val 9315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78" name="Скругленный прямоугольник 4"/>
          <p:cNvSpPr/>
          <p:nvPr/>
        </p:nvSpPr>
        <p:spPr>
          <a:xfrm>
            <a:off x="4295773" y="1089025"/>
            <a:ext cx="3600452" cy="2232001"/>
          </a:xfrm>
          <a:prstGeom prst="roundRect">
            <a:avLst>
              <a:gd name="adj" fmla="val 9031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79" name="Скругленный прямоугольник 9"/>
          <p:cNvSpPr/>
          <p:nvPr/>
        </p:nvSpPr>
        <p:spPr>
          <a:xfrm>
            <a:off x="442910" y="3538799"/>
            <a:ext cx="3636964" cy="2232001"/>
          </a:xfrm>
          <a:prstGeom prst="roundRect">
            <a:avLst>
              <a:gd name="adj" fmla="val 9237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80" name="Скругленный прямоугольник 10"/>
          <p:cNvSpPr/>
          <p:nvPr/>
        </p:nvSpPr>
        <p:spPr>
          <a:xfrm>
            <a:off x="8112125" y="3538799"/>
            <a:ext cx="3636965" cy="2232001"/>
          </a:xfrm>
          <a:prstGeom prst="roundRect">
            <a:avLst>
              <a:gd name="adj" fmla="val 9315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81" name="Скругленный прямоугольник 11"/>
          <p:cNvSpPr/>
          <p:nvPr/>
        </p:nvSpPr>
        <p:spPr>
          <a:xfrm>
            <a:off x="4295773" y="3538799"/>
            <a:ext cx="3600452" cy="2232001"/>
          </a:xfrm>
          <a:prstGeom prst="roundRect">
            <a:avLst>
              <a:gd name="adj" fmla="val 9031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482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3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484" name="Текст 4"/>
          <p:cNvSpPr/>
          <p:nvPr>
            <p:ph type="body" sz="quarter" idx="22" hasCustomPrompt="1"/>
          </p:nvPr>
        </p:nvSpPr>
        <p:spPr>
          <a:xfrm>
            <a:off x="4510799" y="1306799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85" name="Текст 4"/>
          <p:cNvSpPr/>
          <p:nvPr>
            <p:ph type="body" sz="quarter" idx="23" hasCustomPrompt="1"/>
          </p:nvPr>
        </p:nvSpPr>
        <p:spPr>
          <a:xfrm>
            <a:off x="4510799" y="1774800"/>
            <a:ext cx="3168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486" name="Текст 4"/>
          <p:cNvSpPr/>
          <p:nvPr>
            <p:ph type="body" sz="quarter" idx="24" hasCustomPrompt="1"/>
          </p:nvPr>
        </p:nvSpPr>
        <p:spPr>
          <a:xfrm>
            <a:off x="8329200" y="1306799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87" name="Текст 4"/>
          <p:cNvSpPr/>
          <p:nvPr>
            <p:ph type="body" sz="quarter" idx="25" hasCustomPrompt="1"/>
          </p:nvPr>
        </p:nvSpPr>
        <p:spPr>
          <a:xfrm>
            <a:off x="8329200" y="1774800"/>
            <a:ext cx="3204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488" name="Текст 4"/>
          <p:cNvSpPr/>
          <p:nvPr>
            <p:ph type="body" sz="quarter" idx="26" hasCustomPrompt="1"/>
          </p:nvPr>
        </p:nvSpPr>
        <p:spPr>
          <a:xfrm>
            <a:off x="658800" y="3756502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89" name="Текст 4"/>
          <p:cNvSpPr/>
          <p:nvPr>
            <p:ph type="body" sz="quarter" idx="27" hasCustomPrompt="1"/>
          </p:nvPr>
        </p:nvSpPr>
        <p:spPr>
          <a:xfrm>
            <a:off x="658800" y="4222799"/>
            <a:ext cx="3204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490" name="Текст 4"/>
          <p:cNvSpPr/>
          <p:nvPr>
            <p:ph type="body" sz="quarter" idx="28" hasCustomPrompt="1"/>
          </p:nvPr>
        </p:nvSpPr>
        <p:spPr>
          <a:xfrm>
            <a:off x="4510799" y="3756502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91" name="Текст 4"/>
          <p:cNvSpPr/>
          <p:nvPr>
            <p:ph type="body" sz="quarter" idx="29" hasCustomPrompt="1"/>
          </p:nvPr>
        </p:nvSpPr>
        <p:spPr>
          <a:xfrm>
            <a:off x="4510799" y="4222799"/>
            <a:ext cx="3168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492" name="Текст 4"/>
          <p:cNvSpPr/>
          <p:nvPr>
            <p:ph type="body" sz="quarter" idx="30" hasCustomPrompt="1"/>
          </p:nvPr>
        </p:nvSpPr>
        <p:spPr>
          <a:xfrm>
            <a:off x="8329200" y="3756502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93" name="Текст 4"/>
          <p:cNvSpPr/>
          <p:nvPr>
            <p:ph type="body" sz="quarter" idx="31" hasCustomPrompt="1"/>
          </p:nvPr>
        </p:nvSpPr>
        <p:spPr>
          <a:xfrm>
            <a:off x="8329200" y="4222799"/>
            <a:ext cx="3204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4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longph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Рисунок 2"/>
          <p:cNvSpPr/>
          <p:nvPr>
            <p:ph type="pic" sz="quarter" idx="21"/>
          </p:nvPr>
        </p:nvSpPr>
        <p:spPr>
          <a:xfrm>
            <a:off x="442800" y="1089024"/>
            <a:ext cx="2663133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4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05" name="Рисунок 2"/>
          <p:cNvSpPr/>
          <p:nvPr>
            <p:ph type="pic" sz="quarter" idx="22"/>
          </p:nvPr>
        </p:nvSpPr>
        <p:spPr>
          <a:xfrm>
            <a:off x="9086070" y="1089024"/>
            <a:ext cx="2663132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6" name="Рисунок 2"/>
          <p:cNvSpPr/>
          <p:nvPr>
            <p:ph type="pic" sz="quarter" idx="23"/>
          </p:nvPr>
        </p:nvSpPr>
        <p:spPr>
          <a:xfrm>
            <a:off x="6202800" y="1089024"/>
            <a:ext cx="2663132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7" name="Рисунок 2"/>
          <p:cNvSpPr/>
          <p:nvPr>
            <p:ph type="pic" sz="quarter" idx="24"/>
          </p:nvPr>
        </p:nvSpPr>
        <p:spPr>
          <a:xfrm>
            <a:off x="3323890" y="1089024"/>
            <a:ext cx="2663132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longfill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18" name="Скругленный прямоугольник 1"/>
          <p:cNvSpPr/>
          <p:nvPr/>
        </p:nvSpPr>
        <p:spPr>
          <a:xfrm>
            <a:off x="442912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19" name="Скругленный прямоугольник 5"/>
          <p:cNvSpPr/>
          <p:nvPr/>
        </p:nvSpPr>
        <p:spPr>
          <a:xfrm>
            <a:off x="3322637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20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21" name="Скругленный прямоугольник 10"/>
          <p:cNvSpPr/>
          <p:nvPr/>
        </p:nvSpPr>
        <p:spPr>
          <a:xfrm>
            <a:off x="9085261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22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3" name="Текст 4"/>
          <p:cNvSpPr/>
          <p:nvPr>
            <p:ph type="body" sz="quarter" idx="21" hasCustomPrompt="1"/>
          </p:nvPr>
        </p:nvSpPr>
        <p:spPr>
          <a:xfrm>
            <a:off x="3539344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524" name="Текст 4"/>
          <p:cNvSpPr/>
          <p:nvPr>
            <p:ph type="body" sz="quarter" idx="22" hasCustomPrompt="1"/>
          </p:nvPr>
        </p:nvSpPr>
        <p:spPr>
          <a:xfrm>
            <a:off x="6420656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525" name="Текст 4"/>
          <p:cNvSpPr/>
          <p:nvPr>
            <p:ph type="body" sz="quarter" idx="23" hasCustomPrompt="1"/>
          </p:nvPr>
        </p:nvSpPr>
        <p:spPr>
          <a:xfrm>
            <a:off x="9301967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5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longstroke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36" name="Скругленный прямоугольник 1"/>
          <p:cNvSpPr/>
          <p:nvPr/>
        </p:nvSpPr>
        <p:spPr>
          <a:xfrm>
            <a:off x="442912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37" name="Скругленный прямоугольник 5"/>
          <p:cNvSpPr/>
          <p:nvPr/>
        </p:nvSpPr>
        <p:spPr>
          <a:xfrm>
            <a:off x="3322637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38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39" name="Скругленный прямоугольник 10"/>
          <p:cNvSpPr/>
          <p:nvPr/>
        </p:nvSpPr>
        <p:spPr>
          <a:xfrm>
            <a:off x="9085261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40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150000" indent="-150000">
              <a:spcBef>
                <a:spcPts val="1200"/>
              </a:spcBef>
              <a:buFontTx/>
              <a:defRPr sz="2000"/>
            </a:lvl2pPr>
            <a:lvl3pPr marL="150000" indent="-150000">
              <a:spcBef>
                <a:spcPts val="1200"/>
              </a:spcBef>
              <a:buFontTx/>
              <a:defRPr sz="2000"/>
            </a:lvl3pPr>
            <a:lvl4pPr marL="150000" indent="-150000">
              <a:spcBef>
                <a:spcPts val="1200"/>
              </a:spcBef>
              <a:buFontTx/>
              <a:defRPr sz="2000"/>
            </a:lvl4pPr>
            <a:lvl5pPr marL="150000" indent="-150000">
              <a:spcBef>
                <a:spcPts val="1200"/>
              </a:spcBef>
              <a:buFontTx/>
              <a:defRPr sz="20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1" name="Текст 4"/>
          <p:cNvSpPr/>
          <p:nvPr>
            <p:ph type="body" sz="quarter" idx="21" hasCustomPrompt="1"/>
          </p:nvPr>
        </p:nvSpPr>
        <p:spPr>
          <a:xfrm>
            <a:off x="3539344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542" name="Текст 4"/>
          <p:cNvSpPr/>
          <p:nvPr>
            <p:ph type="body" sz="quarter" idx="22" hasCustomPrompt="1"/>
          </p:nvPr>
        </p:nvSpPr>
        <p:spPr>
          <a:xfrm>
            <a:off x="6420656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543" name="Текст 4"/>
          <p:cNvSpPr/>
          <p:nvPr>
            <p:ph type="body" sz="quarter" idx="23" hasCustomPrompt="1"/>
          </p:nvPr>
        </p:nvSpPr>
        <p:spPr>
          <a:xfrm>
            <a:off x="9301967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5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longfill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54" name="Скругленный прямоугольник 1"/>
          <p:cNvSpPr/>
          <p:nvPr/>
        </p:nvSpPr>
        <p:spPr>
          <a:xfrm>
            <a:off x="442912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55" name="Скругленный прямоугольник 5"/>
          <p:cNvSpPr/>
          <p:nvPr/>
        </p:nvSpPr>
        <p:spPr>
          <a:xfrm>
            <a:off x="3322637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56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57" name="Скругленный прямоугольник 10"/>
          <p:cNvSpPr/>
          <p:nvPr/>
        </p:nvSpPr>
        <p:spPr>
          <a:xfrm>
            <a:off x="9085261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58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9" name="Текст 4"/>
          <p:cNvSpPr/>
          <p:nvPr>
            <p:ph type="body" sz="quarter" idx="21" hasCustomPrompt="1"/>
          </p:nvPr>
        </p:nvSpPr>
        <p:spPr>
          <a:xfrm>
            <a:off x="658800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560" name="Текст 4"/>
          <p:cNvSpPr/>
          <p:nvPr>
            <p:ph type="body" sz="quarter" idx="22" hasCustomPrompt="1"/>
          </p:nvPr>
        </p:nvSpPr>
        <p:spPr>
          <a:xfrm>
            <a:off x="353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61" name="Текст 4"/>
          <p:cNvSpPr/>
          <p:nvPr>
            <p:ph type="body" sz="quarter" idx="23" hasCustomPrompt="1"/>
          </p:nvPr>
        </p:nvSpPr>
        <p:spPr>
          <a:xfrm>
            <a:off x="3538799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562" name="Текст 4"/>
          <p:cNvSpPr/>
          <p:nvPr>
            <p:ph type="body" sz="quarter" idx="24" hasCustomPrompt="1"/>
          </p:nvPr>
        </p:nvSpPr>
        <p:spPr>
          <a:xfrm>
            <a:off x="641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63" name="Текст 4"/>
          <p:cNvSpPr/>
          <p:nvPr>
            <p:ph type="body" sz="quarter" idx="25" hasCustomPrompt="1"/>
          </p:nvPr>
        </p:nvSpPr>
        <p:spPr>
          <a:xfrm>
            <a:off x="6418800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564" name="Текст 4"/>
          <p:cNvSpPr/>
          <p:nvPr>
            <p:ph type="body" sz="quarter" idx="26" hasCustomPrompt="1"/>
          </p:nvPr>
        </p:nvSpPr>
        <p:spPr>
          <a:xfrm>
            <a:off x="929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65" name="Текст 4"/>
          <p:cNvSpPr/>
          <p:nvPr>
            <p:ph type="body" sz="quarter" idx="27" hasCustomPrompt="1"/>
          </p:nvPr>
        </p:nvSpPr>
        <p:spPr>
          <a:xfrm>
            <a:off x="9298799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56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fourlongstroke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76" name="Скругленный прямоугольник 1"/>
          <p:cNvSpPr/>
          <p:nvPr/>
        </p:nvSpPr>
        <p:spPr>
          <a:xfrm>
            <a:off x="442912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77" name="Скругленный прямоугольник 5"/>
          <p:cNvSpPr/>
          <p:nvPr/>
        </p:nvSpPr>
        <p:spPr>
          <a:xfrm>
            <a:off x="3322637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78" name="Скругленный прямоугольник 6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79" name="Скругленный прямоугольник 10"/>
          <p:cNvSpPr/>
          <p:nvPr/>
        </p:nvSpPr>
        <p:spPr>
          <a:xfrm>
            <a:off x="9085261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580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81" name="Текст 4"/>
          <p:cNvSpPr/>
          <p:nvPr>
            <p:ph type="body" sz="quarter" idx="21" hasCustomPrompt="1"/>
          </p:nvPr>
        </p:nvSpPr>
        <p:spPr>
          <a:xfrm>
            <a:off x="658800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582" name="Текст 4"/>
          <p:cNvSpPr/>
          <p:nvPr>
            <p:ph type="body" sz="quarter" idx="22" hasCustomPrompt="1"/>
          </p:nvPr>
        </p:nvSpPr>
        <p:spPr>
          <a:xfrm>
            <a:off x="353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83" name="Текст 4"/>
          <p:cNvSpPr/>
          <p:nvPr>
            <p:ph type="body" sz="quarter" idx="23" hasCustomPrompt="1"/>
          </p:nvPr>
        </p:nvSpPr>
        <p:spPr>
          <a:xfrm>
            <a:off x="3538799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584" name="Текст 4"/>
          <p:cNvSpPr/>
          <p:nvPr>
            <p:ph type="body" sz="quarter" idx="24" hasCustomPrompt="1"/>
          </p:nvPr>
        </p:nvSpPr>
        <p:spPr>
          <a:xfrm>
            <a:off x="641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85" name="Текст 4"/>
          <p:cNvSpPr/>
          <p:nvPr>
            <p:ph type="body" sz="quarter" idx="25" hasCustomPrompt="1"/>
          </p:nvPr>
        </p:nvSpPr>
        <p:spPr>
          <a:xfrm>
            <a:off x="6418800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586" name="Текст 4"/>
          <p:cNvSpPr/>
          <p:nvPr>
            <p:ph type="body" sz="quarter" idx="26" hasCustomPrompt="1"/>
          </p:nvPr>
        </p:nvSpPr>
        <p:spPr>
          <a:xfrm>
            <a:off x="929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87" name="Текст 4"/>
          <p:cNvSpPr/>
          <p:nvPr>
            <p:ph type="body" sz="quarter" idx="27" hasCustomPrompt="1"/>
          </p:nvPr>
        </p:nvSpPr>
        <p:spPr>
          <a:xfrm>
            <a:off x="9298799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5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eightpho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Рисунок 2"/>
          <p:cNvSpPr/>
          <p:nvPr>
            <p:ph type="pic" sz="quarter" idx="21"/>
          </p:nvPr>
        </p:nvSpPr>
        <p:spPr>
          <a:xfrm>
            <a:off x="442800" y="1089024"/>
            <a:ext cx="2663133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8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99" name="Рисунок 2"/>
          <p:cNvSpPr/>
          <p:nvPr>
            <p:ph type="pic" sz="quarter" idx="22"/>
          </p:nvPr>
        </p:nvSpPr>
        <p:spPr>
          <a:xfrm>
            <a:off x="3322594" y="1089024"/>
            <a:ext cx="2663132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0" name="Рисунок 2"/>
          <p:cNvSpPr/>
          <p:nvPr>
            <p:ph type="pic" sz="quarter" idx="23"/>
          </p:nvPr>
        </p:nvSpPr>
        <p:spPr>
          <a:xfrm>
            <a:off x="6202388" y="1089024"/>
            <a:ext cx="2663132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1" name="Рисунок 2"/>
          <p:cNvSpPr/>
          <p:nvPr>
            <p:ph type="pic" sz="quarter" idx="24"/>
          </p:nvPr>
        </p:nvSpPr>
        <p:spPr>
          <a:xfrm>
            <a:off x="9082182" y="1089024"/>
            <a:ext cx="2663132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2" name="Рисунок 2"/>
          <p:cNvSpPr/>
          <p:nvPr>
            <p:ph type="pic" sz="quarter" idx="25"/>
          </p:nvPr>
        </p:nvSpPr>
        <p:spPr>
          <a:xfrm>
            <a:off x="442800" y="3538799"/>
            <a:ext cx="2663133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3" name="Рисунок 2"/>
          <p:cNvSpPr/>
          <p:nvPr>
            <p:ph type="pic" sz="quarter" idx="26"/>
          </p:nvPr>
        </p:nvSpPr>
        <p:spPr>
          <a:xfrm>
            <a:off x="3322594" y="3538799"/>
            <a:ext cx="2663132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4" name="Рисунок 2"/>
          <p:cNvSpPr/>
          <p:nvPr>
            <p:ph type="pic" sz="quarter" idx="27"/>
          </p:nvPr>
        </p:nvSpPr>
        <p:spPr>
          <a:xfrm>
            <a:off x="6202388" y="3538799"/>
            <a:ext cx="2663132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5" name="Рисунок 2"/>
          <p:cNvSpPr/>
          <p:nvPr>
            <p:ph type="pic" sz="quarter" idx="28"/>
          </p:nvPr>
        </p:nvSpPr>
        <p:spPr>
          <a:xfrm>
            <a:off x="9082182" y="3538799"/>
            <a:ext cx="2663132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eightfill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16" name="Скругленный прямоугольник 1"/>
          <p:cNvSpPr/>
          <p:nvPr/>
        </p:nvSpPr>
        <p:spPr>
          <a:xfrm>
            <a:off x="442912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17" name="Скругленный прямоугольник 3"/>
          <p:cNvSpPr/>
          <p:nvPr/>
        </p:nvSpPr>
        <p:spPr>
          <a:xfrm>
            <a:off x="3324049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18" name="Скругленный прямоугольник 4"/>
          <p:cNvSpPr/>
          <p:nvPr/>
        </p:nvSpPr>
        <p:spPr>
          <a:xfrm>
            <a:off x="6202681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19" name="Скругленный прямоугольник 9"/>
          <p:cNvSpPr/>
          <p:nvPr/>
        </p:nvSpPr>
        <p:spPr>
          <a:xfrm>
            <a:off x="9085088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20" name="Скругленный прямоугольник 11"/>
          <p:cNvSpPr/>
          <p:nvPr/>
        </p:nvSpPr>
        <p:spPr>
          <a:xfrm>
            <a:off x="442912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21" name="Скругленный прямоугольник 13"/>
          <p:cNvSpPr/>
          <p:nvPr/>
        </p:nvSpPr>
        <p:spPr>
          <a:xfrm>
            <a:off x="3324049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22" name="Скругленный прямоугольник 14"/>
          <p:cNvSpPr/>
          <p:nvPr/>
        </p:nvSpPr>
        <p:spPr>
          <a:xfrm>
            <a:off x="6202681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23" name="Скругленный прямоугольник 15"/>
          <p:cNvSpPr/>
          <p:nvPr/>
        </p:nvSpPr>
        <p:spPr>
          <a:xfrm>
            <a:off x="9085088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24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5" name="Текст 4"/>
          <p:cNvSpPr/>
          <p:nvPr>
            <p:ph type="body" sz="quarter" idx="21" hasCustomPrompt="1"/>
          </p:nvPr>
        </p:nvSpPr>
        <p:spPr>
          <a:xfrm>
            <a:off x="658800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26" name="Текст 4"/>
          <p:cNvSpPr/>
          <p:nvPr>
            <p:ph type="body" sz="quarter" idx="22" hasCustomPrompt="1"/>
          </p:nvPr>
        </p:nvSpPr>
        <p:spPr>
          <a:xfrm>
            <a:off x="3538799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27" name="Текст 4"/>
          <p:cNvSpPr/>
          <p:nvPr>
            <p:ph type="body" sz="quarter" idx="23" hasCustomPrompt="1"/>
          </p:nvPr>
        </p:nvSpPr>
        <p:spPr>
          <a:xfrm>
            <a:off x="3538799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28" name="Текст 4"/>
          <p:cNvSpPr/>
          <p:nvPr>
            <p:ph type="body" sz="quarter" idx="24" hasCustomPrompt="1"/>
          </p:nvPr>
        </p:nvSpPr>
        <p:spPr>
          <a:xfrm>
            <a:off x="6418800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29" name="Текст 4"/>
          <p:cNvSpPr/>
          <p:nvPr>
            <p:ph type="body" sz="quarter" idx="25" hasCustomPrompt="1"/>
          </p:nvPr>
        </p:nvSpPr>
        <p:spPr>
          <a:xfrm>
            <a:off x="6418800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30" name="Текст 4"/>
          <p:cNvSpPr/>
          <p:nvPr>
            <p:ph type="body" sz="quarter" idx="26" hasCustomPrompt="1"/>
          </p:nvPr>
        </p:nvSpPr>
        <p:spPr>
          <a:xfrm>
            <a:off x="9298799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31" name="Текст 4"/>
          <p:cNvSpPr/>
          <p:nvPr>
            <p:ph type="body" sz="quarter" idx="27" hasCustomPrompt="1"/>
          </p:nvPr>
        </p:nvSpPr>
        <p:spPr>
          <a:xfrm>
            <a:off x="9298799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eightstrokecards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42" name="Скругленный прямоугольник 1"/>
          <p:cNvSpPr/>
          <p:nvPr/>
        </p:nvSpPr>
        <p:spPr>
          <a:xfrm>
            <a:off x="442912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43" name="Скругленный прямоугольник 3"/>
          <p:cNvSpPr/>
          <p:nvPr/>
        </p:nvSpPr>
        <p:spPr>
          <a:xfrm>
            <a:off x="3324049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44" name="Скругленный прямоугольник 4"/>
          <p:cNvSpPr/>
          <p:nvPr/>
        </p:nvSpPr>
        <p:spPr>
          <a:xfrm>
            <a:off x="6202681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45" name="Скругленный прямоугольник 9"/>
          <p:cNvSpPr/>
          <p:nvPr/>
        </p:nvSpPr>
        <p:spPr>
          <a:xfrm>
            <a:off x="9085088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46" name="Скругленный прямоугольник 11"/>
          <p:cNvSpPr/>
          <p:nvPr/>
        </p:nvSpPr>
        <p:spPr>
          <a:xfrm>
            <a:off x="442912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47" name="Скругленный прямоугольник 13"/>
          <p:cNvSpPr/>
          <p:nvPr/>
        </p:nvSpPr>
        <p:spPr>
          <a:xfrm>
            <a:off x="3324049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48" name="Скругленный прямоугольник 14"/>
          <p:cNvSpPr/>
          <p:nvPr/>
        </p:nvSpPr>
        <p:spPr>
          <a:xfrm>
            <a:off x="6202681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49" name="Скругленный прямоугольник 15"/>
          <p:cNvSpPr/>
          <p:nvPr/>
        </p:nvSpPr>
        <p:spPr>
          <a:xfrm>
            <a:off x="9085088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50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150000" indent="-150000">
              <a:spcBef>
                <a:spcPts val="1200"/>
              </a:spcBef>
              <a:buFontTx/>
              <a:defRPr sz="2000"/>
            </a:lvl2pPr>
            <a:lvl3pPr marL="150000" indent="-150000">
              <a:spcBef>
                <a:spcPts val="1200"/>
              </a:spcBef>
              <a:buFontTx/>
              <a:defRPr sz="2000"/>
            </a:lvl3pPr>
            <a:lvl4pPr marL="150000" indent="-150000">
              <a:spcBef>
                <a:spcPts val="1200"/>
              </a:spcBef>
              <a:buFontTx/>
              <a:defRPr sz="2000"/>
            </a:lvl4pPr>
            <a:lvl5pPr marL="150000" indent="-150000">
              <a:spcBef>
                <a:spcPts val="1200"/>
              </a:spcBef>
              <a:buFontTx/>
              <a:defRPr sz="2000"/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51" name="Текст 4"/>
          <p:cNvSpPr/>
          <p:nvPr>
            <p:ph type="body" sz="quarter" idx="21" hasCustomPrompt="1"/>
          </p:nvPr>
        </p:nvSpPr>
        <p:spPr>
          <a:xfrm>
            <a:off x="658800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652" name="Текст 4"/>
          <p:cNvSpPr/>
          <p:nvPr>
            <p:ph type="body" sz="quarter" idx="22" hasCustomPrompt="1"/>
          </p:nvPr>
        </p:nvSpPr>
        <p:spPr>
          <a:xfrm>
            <a:off x="3538799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653" name="Текст 4"/>
          <p:cNvSpPr/>
          <p:nvPr>
            <p:ph type="body" sz="quarter" idx="23" hasCustomPrompt="1"/>
          </p:nvPr>
        </p:nvSpPr>
        <p:spPr>
          <a:xfrm>
            <a:off x="3538799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654" name="Текст 4"/>
          <p:cNvSpPr/>
          <p:nvPr>
            <p:ph type="body" sz="quarter" idx="24" hasCustomPrompt="1"/>
          </p:nvPr>
        </p:nvSpPr>
        <p:spPr>
          <a:xfrm>
            <a:off x="6418800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655" name="Текст 4"/>
          <p:cNvSpPr/>
          <p:nvPr>
            <p:ph type="body" sz="quarter" idx="25" hasCustomPrompt="1"/>
          </p:nvPr>
        </p:nvSpPr>
        <p:spPr>
          <a:xfrm>
            <a:off x="6418800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656" name="Текст 4"/>
          <p:cNvSpPr/>
          <p:nvPr>
            <p:ph type="body" sz="quarter" idx="26" hasCustomPrompt="1"/>
          </p:nvPr>
        </p:nvSpPr>
        <p:spPr>
          <a:xfrm>
            <a:off x="9298799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657" name="Текст 4"/>
          <p:cNvSpPr/>
          <p:nvPr>
            <p:ph type="body" sz="quarter" idx="27" hasCustomPrompt="1"/>
          </p:nvPr>
        </p:nvSpPr>
        <p:spPr>
          <a:xfrm>
            <a:off x="9298799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</a:t>
            </a:r>
          </a:p>
        </p:txBody>
      </p:sp>
      <p:sp>
        <p:nvSpPr>
          <p:cNvPr id="6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empt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eightfill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68" name="Скругленный прямоугольник 1"/>
          <p:cNvSpPr/>
          <p:nvPr/>
        </p:nvSpPr>
        <p:spPr>
          <a:xfrm>
            <a:off x="442912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69" name="Скругленный прямоугольник 3"/>
          <p:cNvSpPr/>
          <p:nvPr/>
        </p:nvSpPr>
        <p:spPr>
          <a:xfrm>
            <a:off x="3324049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70" name="Скругленный прямоугольник 4"/>
          <p:cNvSpPr/>
          <p:nvPr/>
        </p:nvSpPr>
        <p:spPr>
          <a:xfrm>
            <a:off x="6202681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71" name="Скругленный прямоугольник 9"/>
          <p:cNvSpPr/>
          <p:nvPr/>
        </p:nvSpPr>
        <p:spPr>
          <a:xfrm>
            <a:off x="9085088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72" name="Скругленный прямоугольник 11"/>
          <p:cNvSpPr/>
          <p:nvPr/>
        </p:nvSpPr>
        <p:spPr>
          <a:xfrm>
            <a:off x="442912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73" name="Скругленный прямоугольник 13"/>
          <p:cNvSpPr/>
          <p:nvPr/>
        </p:nvSpPr>
        <p:spPr>
          <a:xfrm>
            <a:off x="3324049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74" name="Скругленный прямоугольник 14"/>
          <p:cNvSpPr/>
          <p:nvPr/>
        </p:nvSpPr>
        <p:spPr>
          <a:xfrm>
            <a:off x="6202681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75" name="Скругленный прямоугольник 15"/>
          <p:cNvSpPr/>
          <p:nvPr/>
        </p:nvSpPr>
        <p:spPr>
          <a:xfrm>
            <a:off x="9085088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676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7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78" name="Текст 4"/>
          <p:cNvSpPr/>
          <p:nvPr>
            <p:ph type="body" sz="quarter" idx="22" hasCustomPrompt="1"/>
          </p:nvPr>
        </p:nvSpPr>
        <p:spPr>
          <a:xfrm>
            <a:off x="658800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79" name="Текст 4"/>
          <p:cNvSpPr/>
          <p:nvPr>
            <p:ph type="body" sz="quarter" idx="23" hasCustomPrompt="1"/>
          </p:nvPr>
        </p:nvSpPr>
        <p:spPr>
          <a:xfrm>
            <a:off x="658800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80" name="Текст 4"/>
          <p:cNvSpPr/>
          <p:nvPr>
            <p:ph type="body" sz="quarter" idx="24" hasCustomPrompt="1"/>
          </p:nvPr>
        </p:nvSpPr>
        <p:spPr>
          <a:xfrm>
            <a:off x="353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81" name="Текст 4"/>
          <p:cNvSpPr/>
          <p:nvPr>
            <p:ph type="body" sz="quarter" idx="25" hasCustomPrompt="1"/>
          </p:nvPr>
        </p:nvSpPr>
        <p:spPr>
          <a:xfrm>
            <a:off x="3538799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82" name="Текст 4"/>
          <p:cNvSpPr/>
          <p:nvPr>
            <p:ph type="body" sz="quarter" idx="26" hasCustomPrompt="1"/>
          </p:nvPr>
        </p:nvSpPr>
        <p:spPr>
          <a:xfrm>
            <a:off x="3538799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83" name="Текст 4"/>
          <p:cNvSpPr/>
          <p:nvPr>
            <p:ph type="body" sz="quarter" idx="27" hasCustomPrompt="1"/>
          </p:nvPr>
        </p:nvSpPr>
        <p:spPr>
          <a:xfrm>
            <a:off x="3538799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84" name="Текст 4"/>
          <p:cNvSpPr/>
          <p:nvPr>
            <p:ph type="body" sz="quarter" idx="28" hasCustomPrompt="1"/>
          </p:nvPr>
        </p:nvSpPr>
        <p:spPr>
          <a:xfrm>
            <a:off x="641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85" name="Текст 4"/>
          <p:cNvSpPr/>
          <p:nvPr>
            <p:ph type="body" sz="quarter" idx="29" hasCustomPrompt="1"/>
          </p:nvPr>
        </p:nvSpPr>
        <p:spPr>
          <a:xfrm>
            <a:off x="6418800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86" name="Текст 4"/>
          <p:cNvSpPr/>
          <p:nvPr>
            <p:ph type="body" sz="quarter" idx="30" hasCustomPrompt="1"/>
          </p:nvPr>
        </p:nvSpPr>
        <p:spPr>
          <a:xfrm>
            <a:off x="6418800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87" name="Текст 4"/>
          <p:cNvSpPr/>
          <p:nvPr>
            <p:ph type="body" sz="quarter" idx="31" hasCustomPrompt="1"/>
          </p:nvPr>
        </p:nvSpPr>
        <p:spPr>
          <a:xfrm>
            <a:off x="6418800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88" name="Текст 4"/>
          <p:cNvSpPr/>
          <p:nvPr>
            <p:ph type="body" sz="quarter" idx="32" hasCustomPrompt="1"/>
          </p:nvPr>
        </p:nvSpPr>
        <p:spPr>
          <a:xfrm>
            <a:off x="929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89" name="Текст 4"/>
          <p:cNvSpPr/>
          <p:nvPr>
            <p:ph type="body" sz="quarter" idx="33" hasCustomPrompt="1"/>
          </p:nvPr>
        </p:nvSpPr>
        <p:spPr>
          <a:xfrm>
            <a:off x="9298799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90" name="Текст 4"/>
          <p:cNvSpPr/>
          <p:nvPr>
            <p:ph type="body" sz="quarter" idx="34" hasCustomPrompt="1"/>
          </p:nvPr>
        </p:nvSpPr>
        <p:spPr>
          <a:xfrm>
            <a:off x="9298799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91" name="Текст 4"/>
          <p:cNvSpPr/>
          <p:nvPr>
            <p:ph type="body" sz="quarter" idx="35" hasCustomPrompt="1"/>
          </p:nvPr>
        </p:nvSpPr>
        <p:spPr>
          <a:xfrm>
            <a:off x="9298799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6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eightstrokecards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702" name="Скругленный прямоугольник 1"/>
          <p:cNvSpPr/>
          <p:nvPr/>
        </p:nvSpPr>
        <p:spPr>
          <a:xfrm>
            <a:off x="442912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703" name="Скругленный прямоугольник 3"/>
          <p:cNvSpPr/>
          <p:nvPr/>
        </p:nvSpPr>
        <p:spPr>
          <a:xfrm>
            <a:off x="3324049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704" name="Скругленный прямоугольник 4"/>
          <p:cNvSpPr/>
          <p:nvPr/>
        </p:nvSpPr>
        <p:spPr>
          <a:xfrm>
            <a:off x="6202681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705" name="Скругленный прямоугольник 9"/>
          <p:cNvSpPr/>
          <p:nvPr/>
        </p:nvSpPr>
        <p:spPr>
          <a:xfrm>
            <a:off x="9085088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706" name="Скругленный прямоугольник 11"/>
          <p:cNvSpPr/>
          <p:nvPr/>
        </p:nvSpPr>
        <p:spPr>
          <a:xfrm>
            <a:off x="442912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707" name="Скругленный прямоугольник 13"/>
          <p:cNvSpPr/>
          <p:nvPr/>
        </p:nvSpPr>
        <p:spPr>
          <a:xfrm>
            <a:off x="3324049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708" name="Скругленный прямоугольник 14"/>
          <p:cNvSpPr/>
          <p:nvPr/>
        </p:nvSpPr>
        <p:spPr>
          <a:xfrm>
            <a:off x="6202681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709" name="Скругленный прямоугольник 15"/>
          <p:cNvSpPr/>
          <p:nvPr/>
        </p:nvSpPr>
        <p:spPr>
          <a:xfrm>
            <a:off x="9085088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710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11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712" name="Текст 4"/>
          <p:cNvSpPr/>
          <p:nvPr>
            <p:ph type="body" sz="quarter" idx="22" hasCustomPrompt="1"/>
          </p:nvPr>
        </p:nvSpPr>
        <p:spPr>
          <a:xfrm>
            <a:off x="658800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713" name="Текст 4"/>
          <p:cNvSpPr/>
          <p:nvPr>
            <p:ph type="body" sz="quarter" idx="23" hasCustomPrompt="1"/>
          </p:nvPr>
        </p:nvSpPr>
        <p:spPr>
          <a:xfrm>
            <a:off x="658800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714" name="Текст 4"/>
          <p:cNvSpPr/>
          <p:nvPr>
            <p:ph type="body" sz="quarter" idx="24" hasCustomPrompt="1"/>
          </p:nvPr>
        </p:nvSpPr>
        <p:spPr>
          <a:xfrm>
            <a:off x="353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715" name="Текст 4"/>
          <p:cNvSpPr/>
          <p:nvPr>
            <p:ph type="body" sz="quarter" idx="25" hasCustomPrompt="1"/>
          </p:nvPr>
        </p:nvSpPr>
        <p:spPr>
          <a:xfrm>
            <a:off x="3538799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716" name="Текст 4"/>
          <p:cNvSpPr/>
          <p:nvPr>
            <p:ph type="body" sz="quarter" idx="26" hasCustomPrompt="1"/>
          </p:nvPr>
        </p:nvSpPr>
        <p:spPr>
          <a:xfrm>
            <a:off x="3538799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717" name="Текст 4"/>
          <p:cNvSpPr/>
          <p:nvPr>
            <p:ph type="body" sz="quarter" idx="27" hasCustomPrompt="1"/>
          </p:nvPr>
        </p:nvSpPr>
        <p:spPr>
          <a:xfrm>
            <a:off x="3538799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718" name="Текст 4"/>
          <p:cNvSpPr/>
          <p:nvPr>
            <p:ph type="body" sz="quarter" idx="28" hasCustomPrompt="1"/>
          </p:nvPr>
        </p:nvSpPr>
        <p:spPr>
          <a:xfrm>
            <a:off x="641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719" name="Текст 4"/>
          <p:cNvSpPr/>
          <p:nvPr>
            <p:ph type="body" sz="quarter" idx="29" hasCustomPrompt="1"/>
          </p:nvPr>
        </p:nvSpPr>
        <p:spPr>
          <a:xfrm>
            <a:off x="6418800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720" name="Текст 4"/>
          <p:cNvSpPr/>
          <p:nvPr>
            <p:ph type="body" sz="quarter" idx="30" hasCustomPrompt="1"/>
          </p:nvPr>
        </p:nvSpPr>
        <p:spPr>
          <a:xfrm>
            <a:off x="6418800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721" name="Текст 4"/>
          <p:cNvSpPr/>
          <p:nvPr>
            <p:ph type="body" sz="quarter" idx="31" hasCustomPrompt="1"/>
          </p:nvPr>
        </p:nvSpPr>
        <p:spPr>
          <a:xfrm>
            <a:off x="6418800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722" name="Текст 4"/>
          <p:cNvSpPr/>
          <p:nvPr>
            <p:ph type="body" sz="quarter" idx="32" hasCustomPrompt="1"/>
          </p:nvPr>
        </p:nvSpPr>
        <p:spPr>
          <a:xfrm>
            <a:off x="929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723" name="Текст 4"/>
          <p:cNvSpPr/>
          <p:nvPr>
            <p:ph type="body" sz="quarter" idx="33" hasCustomPrompt="1"/>
          </p:nvPr>
        </p:nvSpPr>
        <p:spPr>
          <a:xfrm>
            <a:off x="9298799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724" name="Текст 4"/>
          <p:cNvSpPr/>
          <p:nvPr>
            <p:ph type="body" sz="quarter" idx="34" hasCustomPrompt="1"/>
          </p:nvPr>
        </p:nvSpPr>
        <p:spPr>
          <a:xfrm>
            <a:off x="9298799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725" name="Текст 4"/>
          <p:cNvSpPr/>
          <p:nvPr>
            <p:ph type="body" sz="quarter" idx="35" hasCustomPrompt="1"/>
          </p:nvPr>
        </p:nvSpPr>
        <p:spPr>
          <a:xfrm>
            <a:off x="9298799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/>
            </a:lvl1pPr>
          </a:lstStyle>
          <a:p>
            <a:pPr/>
            <a:r>
              <a:t>Текст</a:t>
            </a:r>
          </a:p>
        </p:txBody>
      </p:sp>
      <p:sp>
        <p:nvSpPr>
          <p:cNvPr id="7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empty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wotext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42" name="Уровень текста 1…"/>
          <p:cNvSpPr txBox="1"/>
          <p:nvPr>
            <p:ph type="body" sz="half" idx="1" hasCustomPrompt="1"/>
          </p:nvPr>
        </p:nvSpPr>
        <p:spPr>
          <a:xfrm>
            <a:off x="442912" y="1089025"/>
            <a:ext cx="5545139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317516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63503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952547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3" name="Текст 3"/>
          <p:cNvSpPr/>
          <p:nvPr>
            <p:ph type="body" sz="half" idx="21" hasCustomPrompt="1"/>
          </p:nvPr>
        </p:nvSpPr>
        <p:spPr>
          <a:xfrm>
            <a:off x="6203951" y="1089025"/>
            <a:ext cx="5545138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7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accent_text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52" name="Уровень текста 1…"/>
          <p:cNvSpPr txBox="1"/>
          <p:nvPr>
            <p:ph type="body" idx="1" hasCustomPrompt="1"/>
          </p:nvPr>
        </p:nvSpPr>
        <p:spPr>
          <a:xfrm>
            <a:off x="442912" y="1089025"/>
            <a:ext cx="11302402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90000"/>
              </a:lnSpc>
              <a:buSzTx/>
              <a:buFontTx/>
              <a:buNone/>
              <a:defRPr sz="5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indent="317516">
              <a:lnSpc>
                <a:spcPct val="90000"/>
              </a:lnSpc>
              <a:buSzTx/>
              <a:buFontTx/>
              <a:buNone/>
              <a:defRPr sz="5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indent="635032">
              <a:lnSpc>
                <a:spcPct val="90000"/>
              </a:lnSpc>
              <a:buSzTx/>
              <a:buFontTx/>
              <a:buNone/>
              <a:defRPr sz="5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indent="952547">
              <a:lnSpc>
                <a:spcPct val="90000"/>
              </a:lnSpc>
              <a:buSzTx/>
              <a:buFontTx/>
              <a:buNone/>
              <a:defRPr sz="5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indent="1270062">
              <a:lnSpc>
                <a:spcPct val="90000"/>
              </a:lnSpc>
              <a:buSzTx/>
              <a:buFontTx/>
              <a:buNone/>
              <a:defRPr sz="5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ext+photo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61" name="Уровень текста 1…"/>
          <p:cNvSpPr txBox="1"/>
          <p:nvPr>
            <p:ph type="body" idx="1" hasCustomPrompt="1"/>
          </p:nvPr>
        </p:nvSpPr>
        <p:spPr>
          <a:xfrm>
            <a:off x="442912" y="1089025"/>
            <a:ext cx="7453313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317516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63503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952547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2" name="Рисунок 2"/>
          <p:cNvSpPr/>
          <p:nvPr>
            <p:ph type="pic" sz="half" idx="21"/>
          </p:nvPr>
        </p:nvSpPr>
        <p:spPr>
          <a:xfrm>
            <a:off x="8112124" y="1089024"/>
            <a:ext cx="3636966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6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ext+photo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71" name="Рисунок 2"/>
          <p:cNvSpPr/>
          <p:nvPr>
            <p:ph type="pic" sz="half" idx="21"/>
          </p:nvPr>
        </p:nvSpPr>
        <p:spPr>
          <a:xfrm>
            <a:off x="6203951" y="1089025"/>
            <a:ext cx="5545138" cy="46799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72" name="Уровень текста 1…"/>
          <p:cNvSpPr txBox="1"/>
          <p:nvPr>
            <p:ph type="body" sz="half" idx="1" hasCustomPrompt="1"/>
          </p:nvPr>
        </p:nvSpPr>
        <p:spPr>
          <a:xfrm>
            <a:off x="442912" y="1089025"/>
            <a:ext cx="5545139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317516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63503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952547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ext+photo_3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81" name="Рисунок 2"/>
          <p:cNvSpPr/>
          <p:nvPr>
            <p:ph type="pic" idx="21"/>
          </p:nvPr>
        </p:nvSpPr>
        <p:spPr>
          <a:xfrm>
            <a:off x="4295776" y="1089025"/>
            <a:ext cx="7453315" cy="46799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82" name="Уровень текста 1…"/>
          <p:cNvSpPr txBox="1"/>
          <p:nvPr>
            <p:ph type="body" sz="half" idx="1" hasCustomPrompt="1"/>
          </p:nvPr>
        </p:nvSpPr>
        <p:spPr>
          <a:xfrm>
            <a:off x="442914" y="1089025"/>
            <a:ext cx="3636963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317516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63503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952547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photo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91" name="Рисунок 2"/>
          <p:cNvSpPr/>
          <p:nvPr>
            <p:ph type="pic" idx="21"/>
          </p:nvPr>
        </p:nvSpPr>
        <p:spPr>
          <a:xfrm>
            <a:off x="442912" y="1089025"/>
            <a:ext cx="11302402" cy="4680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photo+photo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00" name="Рисунок 2"/>
          <p:cNvSpPr/>
          <p:nvPr>
            <p:ph type="pic" sz="half" idx="21"/>
          </p:nvPr>
        </p:nvSpPr>
        <p:spPr>
          <a:xfrm>
            <a:off x="442912" y="1089025"/>
            <a:ext cx="5545139" cy="46799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01" name="Рисунок 2"/>
          <p:cNvSpPr/>
          <p:nvPr>
            <p:ph type="pic" sz="half" idx="22"/>
          </p:nvPr>
        </p:nvSpPr>
        <p:spPr>
          <a:xfrm>
            <a:off x="6203951" y="1089025"/>
            <a:ext cx="5545138" cy="46799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wo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56" name="Уровень текста 1…"/>
          <p:cNvSpPr txBox="1"/>
          <p:nvPr>
            <p:ph type="body" sz="half" idx="1" hasCustomPrompt="1"/>
          </p:nvPr>
        </p:nvSpPr>
        <p:spPr>
          <a:xfrm>
            <a:off x="442912" y="1089025"/>
            <a:ext cx="5545139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0" indent="317516">
              <a:spcBef>
                <a:spcPts val="1200"/>
              </a:spcBef>
              <a:buSzTx/>
              <a:buFontTx/>
              <a:buNone/>
              <a:defRPr sz="2000"/>
            </a:lvl2pPr>
            <a:lvl3pPr marL="0" indent="635032">
              <a:spcBef>
                <a:spcPts val="1200"/>
              </a:spcBef>
              <a:buSzTx/>
              <a:buFontTx/>
              <a:buNone/>
              <a:defRPr sz="2000"/>
            </a:lvl3pPr>
            <a:lvl4pPr marL="0" indent="952547">
              <a:spcBef>
                <a:spcPts val="1200"/>
              </a:spcBef>
              <a:buSzTx/>
              <a:buFontTx/>
              <a:buNone/>
              <a:defRPr sz="2000"/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/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Текст 3"/>
          <p:cNvSpPr/>
          <p:nvPr>
            <p:ph type="body" sz="half" idx="21" hasCustomPrompt="1"/>
          </p:nvPr>
        </p:nvSpPr>
        <p:spPr>
          <a:xfrm>
            <a:off x="6203951" y="1089025"/>
            <a:ext cx="5545138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</a:lstStyle>
          <a:p>
            <a:pPr/>
            <a:r>
              <a:t>Текст слайда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wofill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10" name="Скругленный прямоугольник 6"/>
          <p:cNvSpPr/>
          <p:nvPr/>
        </p:nvSpPr>
        <p:spPr>
          <a:xfrm>
            <a:off x="442912" y="1089025"/>
            <a:ext cx="5545138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11" name="Скругленный прямоугольник 7"/>
          <p:cNvSpPr/>
          <p:nvPr/>
        </p:nvSpPr>
        <p:spPr>
          <a:xfrm>
            <a:off x="6203953" y="1089025"/>
            <a:ext cx="5545138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12" name="Уровень текста 1…"/>
          <p:cNvSpPr txBox="1"/>
          <p:nvPr>
            <p:ph type="body" sz="half" idx="1" hasCustomPrompt="1"/>
          </p:nvPr>
        </p:nvSpPr>
        <p:spPr>
          <a:xfrm>
            <a:off x="658800" y="1306799"/>
            <a:ext cx="5112000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3" name="Текст 4"/>
          <p:cNvSpPr/>
          <p:nvPr>
            <p:ph type="body" sz="half" idx="21" hasCustomPrompt="1"/>
          </p:nvPr>
        </p:nvSpPr>
        <p:spPr>
          <a:xfrm>
            <a:off x="6420520" y="1306800"/>
            <a:ext cx="511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wostroke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22" name="Скругленный прямоугольник 6"/>
          <p:cNvSpPr/>
          <p:nvPr/>
        </p:nvSpPr>
        <p:spPr>
          <a:xfrm>
            <a:off x="442912" y="1089025"/>
            <a:ext cx="5545138" cy="4679950"/>
          </a:xfrm>
          <a:prstGeom prst="roundRect">
            <a:avLst>
              <a:gd name="adj" fmla="val 4304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23" name="Скругленный прямоугольник 7"/>
          <p:cNvSpPr/>
          <p:nvPr/>
        </p:nvSpPr>
        <p:spPr>
          <a:xfrm>
            <a:off x="6203953" y="1089025"/>
            <a:ext cx="5545138" cy="4679950"/>
          </a:xfrm>
          <a:prstGeom prst="roundRect">
            <a:avLst>
              <a:gd name="adj" fmla="val 4304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24" name="Уровень текста 1…"/>
          <p:cNvSpPr txBox="1"/>
          <p:nvPr>
            <p:ph type="body" sz="half" idx="1" hasCustomPrompt="1"/>
          </p:nvPr>
        </p:nvSpPr>
        <p:spPr>
          <a:xfrm>
            <a:off x="658800" y="1306799"/>
            <a:ext cx="5112000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5" name="Текст 4"/>
          <p:cNvSpPr/>
          <p:nvPr>
            <p:ph type="body" sz="half" idx="21" hasCustomPrompt="1"/>
          </p:nvPr>
        </p:nvSpPr>
        <p:spPr>
          <a:xfrm>
            <a:off x="6420520" y="1306800"/>
            <a:ext cx="511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wofill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34" name="Скругленный прямоугольник 1"/>
          <p:cNvSpPr/>
          <p:nvPr/>
        </p:nvSpPr>
        <p:spPr>
          <a:xfrm>
            <a:off x="442912" y="1089025"/>
            <a:ext cx="5545138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35" name="Скругленный прямоугольник 2"/>
          <p:cNvSpPr/>
          <p:nvPr/>
        </p:nvSpPr>
        <p:spPr>
          <a:xfrm>
            <a:off x="6203953" y="1089025"/>
            <a:ext cx="5545138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36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7" name="Текст 4"/>
          <p:cNvSpPr/>
          <p:nvPr>
            <p:ph type="body" sz="half" idx="21" hasCustomPrompt="1"/>
          </p:nvPr>
        </p:nvSpPr>
        <p:spPr>
          <a:xfrm>
            <a:off x="658800" y="1774799"/>
            <a:ext cx="5112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38" name="Текст 4"/>
          <p:cNvSpPr/>
          <p:nvPr>
            <p:ph type="body" sz="quarter" idx="22" hasCustomPrompt="1"/>
          </p:nvPr>
        </p:nvSpPr>
        <p:spPr>
          <a:xfrm>
            <a:off x="641985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839" name="Текст 4"/>
          <p:cNvSpPr/>
          <p:nvPr>
            <p:ph type="body" sz="half" idx="23" hasCustomPrompt="1"/>
          </p:nvPr>
        </p:nvSpPr>
        <p:spPr>
          <a:xfrm>
            <a:off x="6419850" y="1774799"/>
            <a:ext cx="5112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wostroke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48" name="Скругленный прямоугольник 1"/>
          <p:cNvSpPr/>
          <p:nvPr/>
        </p:nvSpPr>
        <p:spPr>
          <a:xfrm>
            <a:off x="442912" y="1089025"/>
            <a:ext cx="5545138" cy="4679950"/>
          </a:xfrm>
          <a:prstGeom prst="roundRect">
            <a:avLst>
              <a:gd name="adj" fmla="val 4304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49" name="Скругленный прямоугольник 2"/>
          <p:cNvSpPr/>
          <p:nvPr/>
        </p:nvSpPr>
        <p:spPr>
          <a:xfrm>
            <a:off x="6203953" y="1089025"/>
            <a:ext cx="5545138" cy="4679950"/>
          </a:xfrm>
          <a:prstGeom prst="roundRect">
            <a:avLst>
              <a:gd name="adj" fmla="val 4304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50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51" name="Текст 4"/>
          <p:cNvSpPr/>
          <p:nvPr>
            <p:ph type="body" sz="half" idx="21" hasCustomPrompt="1"/>
          </p:nvPr>
        </p:nvSpPr>
        <p:spPr>
          <a:xfrm>
            <a:off x="658800" y="1774799"/>
            <a:ext cx="5112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52" name="Текст 4"/>
          <p:cNvSpPr/>
          <p:nvPr>
            <p:ph type="body" sz="quarter" idx="22" hasCustomPrompt="1"/>
          </p:nvPr>
        </p:nvSpPr>
        <p:spPr>
          <a:xfrm>
            <a:off x="641985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853" name="Текст 4"/>
          <p:cNvSpPr/>
          <p:nvPr>
            <p:ph type="body" sz="half" idx="23" hasCustomPrompt="1"/>
          </p:nvPr>
        </p:nvSpPr>
        <p:spPr>
          <a:xfrm>
            <a:off x="6419850" y="1774799"/>
            <a:ext cx="5112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ext+twophotos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62" name="Рисунок 2"/>
          <p:cNvSpPr/>
          <p:nvPr>
            <p:ph type="pic" sz="quarter" idx="21"/>
          </p:nvPr>
        </p:nvSpPr>
        <p:spPr>
          <a:xfrm>
            <a:off x="6203951" y="3538799"/>
            <a:ext cx="5545138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63" name="Рисунок 2"/>
          <p:cNvSpPr/>
          <p:nvPr>
            <p:ph type="pic" sz="quarter" idx="22"/>
          </p:nvPr>
        </p:nvSpPr>
        <p:spPr>
          <a:xfrm>
            <a:off x="6203951" y="1089024"/>
            <a:ext cx="5545138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64" name="Уровень текста 1…"/>
          <p:cNvSpPr txBox="1"/>
          <p:nvPr>
            <p:ph type="body" sz="half" idx="1" hasCustomPrompt="1"/>
          </p:nvPr>
        </p:nvSpPr>
        <p:spPr>
          <a:xfrm>
            <a:off x="442912" y="1089025"/>
            <a:ext cx="5545139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317516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63503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952547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photos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73" name="Рисунок 2"/>
          <p:cNvSpPr/>
          <p:nvPr>
            <p:ph type="pic" sz="quarter" idx="21"/>
          </p:nvPr>
        </p:nvSpPr>
        <p:spPr>
          <a:xfrm>
            <a:off x="6203951" y="3538799"/>
            <a:ext cx="5545138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74" name="Рисунок 2"/>
          <p:cNvSpPr/>
          <p:nvPr>
            <p:ph type="pic" sz="quarter" idx="22"/>
          </p:nvPr>
        </p:nvSpPr>
        <p:spPr>
          <a:xfrm>
            <a:off x="6203951" y="1089024"/>
            <a:ext cx="5545138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75" name="Рисунок 2"/>
          <p:cNvSpPr/>
          <p:nvPr>
            <p:ph type="pic" sz="quarter" idx="23"/>
          </p:nvPr>
        </p:nvSpPr>
        <p:spPr>
          <a:xfrm>
            <a:off x="442799" y="3538799"/>
            <a:ext cx="5545139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76" name="Рисунок 2"/>
          <p:cNvSpPr/>
          <p:nvPr>
            <p:ph type="pic" sz="quarter" idx="24"/>
          </p:nvPr>
        </p:nvSpPr>
        <p:spPr>
          <a:xfrm>
            <a:off x="442799" y="1089024"/>
            <a:ext cx="5545139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7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fill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85" name="Скругленный прямоугольник 6"/>
          <p:cNvSpPr/>
          <p:nvPr/>
        </p:nvSpPr>
        <p:spPr>
          <a:xfrm>
            <a:off x="442912" y="1089025"/>
            <a:ext cx="5544000" cy="2232001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86" name="Скругленный прямоугольник 7"/>
          <p:cNvSpPr/>
          <p:nvPr/>
        </p:nvSpPr>
        <p:spPr>
          <a:xfrm>
            <a:off x="6201314" y="1089025"/>
            <a:ext cx="5544001" cy="2232001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87" name="Скругленный прямоугольник 8"/>
          <p:cNvSpPr/>
          <p:nvPr/>
        </p:nvSpPr>
        <p:spPr>
          <a:xfrm>
            <a:off x="442912" y="3538799"/>
            <a:ext cx="5544000" cy="2232001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88" name="Скругленный прямоугольник 11"/>
          <p:cNvSpPr/>
          <p:nvPr/>
        </p:nvSpPr>
        <p:spPr>
          <a:xfrm>
            <a:off x="6201314" y="3538799"/>
            <a:ext cx="5544001" cy="2232001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889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0" name="Текст 4"/>
          <p:cNvSpPr/>
          <p:nvPr>
            <p:ph type="body" sz="quarter" idx="21" hasCustomPrompt="1"/>
          </p:nvPr>
        </p:nvSpPr>
        <p:spPr>
          <a:xfrm>
            <a:off x="6420520" y="1306799"/>
            <a:ext cx="511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91" name="Текст 4"/>
          <p:cNvSpPr/>
          <p:nvPr>
            <p:ph type="body" sz="quarter" idx="22" hasCustomPrompt="1"/>
          </p:nvPr>
        </p:nvSpPr>
        <p:spPr>
          <a:xfrm>
            <a:off x="658800" y="3754799"/>
            <a:ext cx="5112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92" name="Текст 4"/>
          <p:cNvSpPr/>
          <p:nvPr>
            <p:ph type="body" sz="quarter" idx="23" hasCustomPrompt="1"/>
          </p:nvPr>
        </p:nvSpPr>
        <p:spPr>
          <a:xfrm>
            <a:off x="6420520" y="3754799"/>
            <a:ext cx="511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89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stroke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01" name="Скругленный прямоугольник 6"/>
          <p:cNvSpPr/>
          <p:nvPr/>
        </p:nvSpPr>
        <p:spPr>
          <a:xfrm>
            <a:off x="442912" y="1089025"/>
            <a:ext cx="5544000" cy="2232001"/>
          </a:xfrm>
          <a:prstGeom prst="roundRect">
            <a:avLst>
              <a:gd name="adj" fmla="val 9283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02" name="Скругленный прямоугольник 7"/>
          <p:cNvSpPr/>
          <p:nvPr/>
        </p:nvSpPr>
        <p:spPr>
          <a:xfrm>
            <a:off x="6201314" y="1089025"/>
            <a:ext cx="5544001" cy="2232001"/>
          </a:xfrm>
          <a:prstGeom prst="roundRect">
            <a:avLst>
              <a:gd name="adj" fmla="val 9283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03" name="Скругленный прямоугольник 8"/>
          <p:cNvSpPr/>
          <p:nvPr/>
        </p:nvSpPr>
        <p:spPr>
          <a:xfrm>
            <a:off x="442912" y="3538799"/>
            <a:ext cx="5544000" cy="2232001"/>
          </a:xfrm>
          <a:prstGeom prst="roundRect">
            <a:avLst>
              <a:gd name="adj" fmla="val 9283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04" name="Скругленный прямоугольник 11"/>
          <p:cNvSpPr/>
          <p:nvPr/>
        </p:nvSpPr>
        <p:spPr>
          <a:xfrm>
            <a:off x="6201314" y="3538799"/>
            <a:ext cx="5544001" cy="2232001"/>
          </a:xfrm>
          <a:prstGeom prst="roundRect">
            <a:avLst>
              <a:gd name="adj" fmla="val 9283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05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6" name="Текст 4"/>
          <p:cNvSpPr/>
          <p:nvPr>
            <p:ph type="body" sz="quarter" idx="21" hasCustomPrompt="1"/>
          </p:nvPr>
        </p:nvSpPr>
        <p:spPr>
          <a:xfrm>
            <a:off x="6420520" y="1306799"/>
            <a:ext cx="511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07" name="Текст 4"/>
          <p:cNvSpPr/>
          <p:nvPr>
            <p:ph type="body" sz="quarter" idx="22" hasCustomPrompt="1"/>
          </p:nvPr>
        </p:nvSpPr>
        <p:spPr>
          <a:xfrm>
            <a:off x="658800" y="3754799"/>
            <a:ext cx="5112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08" name="Текст 4"/>
          <p:cNvSpPr/>
          <p:nvPr>
            <p:ph type="body" sz="quarter" idx="23" hasCustomPrompt="1"/>
          </p:nvPr>
        </p:nvSpPr>
        <p:spPr>
          <a:xfrm>
            <a:off x="6420520" y="3754799"/>
            <a:ext cx="511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fill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17" name="Скругленный прямоугольник 1"/>
          <p:cNvSpPr/>
          <p:nvPr/>
        </p:nvSpPr>
        <p:spPr>
          <a:xfrm>
            <a:off x="442912" y="1089025"/>
            <a:ext cx="5544000" cy="2232001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18" name="Скругленный прямоугольник 2"/>
          <p:cNvSpPr/>
          <p:nvPr/>
        </p:nvSpPr>
        <p:spPr>
          <a:xfrm>
            <a:off x="6201314" y="1090238"/>
            <a:ext cx="5544001" cy="2232001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19" name="Скругленный прямоугольник 9"/>
          <p:cNvSpPr/>
          <p:nvPr/>
        </p:nvSpPr>
        <p:spPr>
          <a:xfrm>
            <a:off x="442912" y="3538799"/>
            <a:ext cx="5544000" cy="2232001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20" name="Скругленный прямоугольник 10"/>
          <p:cNvSpPr/>
          <p:nvPr/>
        </p:nvSpPr>
        <p:spPr>
          <a:xfrm>
            <a:off x="6201314" y="3538799"/>
            <a:ext cx="5544001" cy="2232001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21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2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23" name="Текст 4"/>
          <p:cNvSpPr/>
          <p:nvPr>
            <p:ph type="body" sz="quarter" idx="22" hasCustomPrompt="1"/>
          </p:nvPr>
        </p:nvSpPr>
        <p:spPr>
          <a:xfrm>
            <a:off x="641985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924" name="Текст 4"/>
          <p:cNvSpPr/>
          <p:nvPr>
            <p:ph type="body" sz="quarter" idx="23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25" name="Текст 4"/>
          <p:cNvSpPr/>
          <p:nvPr>
            <p:ph type="body" sz="quarter" idx="24" hasCustomPrompt="1"/>
          </p:nvPr>
        </p:nvSpPr>
        <p:spPr>
          <a:xfrm>
            <a:off x="658800" y="3753537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926" name="Текст 4"/>
          <p:cNvSpPr/>
          <p:nvPr>
            <p:ph type="body" sz="quarter" idx="25" hasCustomPrompt="1"/>
          </p:nvPr>
        </p:nvSpPr>
        <p:spPr>
          <a:xfrm>
            <a:off x="658800" y="4221538"/>
            <a:ext cx="5112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27" name="Текст 4"/>
          <p:cNvSpPr/>
          <p:nvPr>
            <p:ph type="body" sz="quarter" idx="26" hasCustomPrompt="1"/>
          </p:nvPr>
        </p:nvSpPr>
        <p:spPr>
          <a:xfrm>
            <a:off x="6419850" y="3753537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928" name="Текст 4"/>
          <p:cNvSpPr/>
          <p:nvPr>
            <p:ph type="body" sz="quarter" idx="27" hasCustomPrompt="1"/>
          </p:nvPr>
        </p:nvSpPr>
        <p:spPr>
          <a:xfrm>
            <a:off x="6419850" y="4221538"/>
            <a:ext cx="5112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2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stroke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37" name="Скругленный прямоугольник 1"/>
          <p:cNvSpPr/>
          <p:nvPr/>
        </p:nvSpPr>
        <p:spPr>
          <a:xfrm>
            <a:off x="442912" y="1089025"/>
            <a:ext cx="5544000" cy="2232001"/>
          </a:xfrm>
          <a:prstGeom prst="roundRect">
            <a:avLst>
              <a:gd name="adj" fmla="val 9283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38" name="Скругленный прямоугольник 2"/>
          <p:cNvSpPr/>
          <p:nvPr/>
        </p:nvSpPr>
        <p:spPr>
          <a:xfrm>
            <a:off x="6201314" y="1090238"/>
            <a:ext cx="5544001" cy="2232001"/>
          </a:xfrm>
          <a:prstGeom prst="roundRect">
            <a:avLst>
              <a:gd name="adj" fmla="val 9283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39" name="Скругленный прямоугольник 9"/>
          <p:cNvSpPr/>
          <p:nvPr/>
        </p:nvSpPr>
        <p:spPr>
          <a:xfrm>
            <a:off x="442912" y="3538799"/>
            <a:ext cx="5544000" cy="2232001"/>
          </a:xfrm>
          <a:prstGeom prst="roundRect">
            <a:avLst>
              <a:gd name="adj" fmla="val 9283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40" name="Скругленный прямоугольник 10"/>
          <p:cNvSpPr/>
          <p:nvPr/>
        </p:nvSpPr>
        <p:spPr>
          <a:xfrm>
            <a:off x="6201314" y="3538799"/>
            <a:ext cx="5544001" cy="2232001"/>
          </a:xfrm>
          <a:prstGeom prst="roundRect">
            <a:avLst>
              <a:gd name="adj" fmla="val 9283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41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42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43" name="Текст 4"/>
          <p:cNvSpPr/>
          <p:nvPr>
            <p:ph type="body" sz="quarter" idx="22" hasCustomPrompt="1"/>
          </p:nvPr>
        </p:nvSpPr>
        <p:spPr>
          <a:xfrm>
            <a:off x="6419850" y="1306799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944" name="Текст 4"/>
          <p:cNvSpPr/>
          <p:nvPr>
            <p:ph type="body" sz="quarter" idx="23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45" name="Текст 4"/>
          <p:cNvSpPr/>
          <p:nvPr>
            <p:ph type="body" sz="quarter" idx="24" hasCustomPrompt="1"/>
          </p:nvPr>
        </p:nvSpPr>
        <p:spPr>
          <a:xfrm>
            <a:off x="658800" y="3753537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946" name="Текст 4"/>
          <p:cNvSpPr/>
          <p:nvPr>
            <p:ph type="body" sz="quarter" idx="25" hasCustomPrompt="1"/>
          </p:nvPr>
        </p:nvSpPr>
        <p:spPr>
          <a:xfrm>
            <a:off x="658800" y="4221538"/>
            <a:ext cx="5112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47" name="Текст 4"/>
          <p:cNvSpPr/>
          <p:nvPr>
            <p:ph type="body" sz="quarter" idx="26" hasCustomPrompt="1"/>
          </p:nvPr>
        </p:nvSpPr>
        <p:spPr>
          <a:xfrm>
            <a:off x="6419850" y="3753537"/>
            <a:ext cx="5112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948" name="Текст 4"/>
          <p:cNvSpPr/>
          <p:nvPr>
            <p:ph type="body" sz="quarter" idx="27" hasCustomPrompt="1"/>
          </p:nvPr>
        </p:nvSpPr>
        <p:spPr>
          <a:xfrm>
            <a:off x="6419850" y="4221538"/>
            <a:ext cx="5112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accent_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68" name="Уровень текста 1…"/>
          <p:cNvSpPr txBox="1"/>
          <p:nvPr>
            <p:ph type="body" idx="1" hasCustomPrompt="1"/>
          </p:nvPr>
        </p:nvSpPr>
        <p:spPr>
          <a:xfrm>
            <a:off x="442912" y="1089025"/>
            <a:ext cx="11302402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90000"/>
              </a:lnSpc>
              <a:buSzTx/>
              <a:buFontTx/>
              <a:buNone/>
              <a:defRPr sz="5000"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indent="317516">
              <a:lnSpc>
                <a:spcPct val="90000"/>
              </a:lnSpc>
              <a:buSzTx/>
              <a:buFontTx/>
              <a:buNone/>
              <a:defRPr sz="5000"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indent="635032">
              <a:lnSpc>
                <a:spcPct val="90000"/>
              </a:lnSpc>
              <a:buSzTx/>
              <a:buFontTx/>
              <a:buNone/>
              <a:defRPr sz="5000"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indent="952547">
              <a:lnSpc>
                <a:spcPct val="90000"/>
              </a:lnSpc>
              <a:buSzTx/>
              <a:buFontTx/>
              <a:buNone/>
              <a:defRPr sz="5000"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indent="1270062">
              <a:lnSpc>
                <a:spcPct val="90000"/>
              </a:lnSpc>
              <a:buSzTx/>
              <a:buFontTx/>
              <a:buNone/>
              <a:defRPr sz="5000"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hreephotos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57" name="Рисунок 2"/>
          <p:cNvSpPr/>
          <p:nvPr>
            <p:ph type="pic" sz="half" idx="21"/>
          </p:nvPr>
        </p:nvSpPr>
        <p:spPr>
          <a:xfrm>
            <a:off x="4296224" y="1089024"/>
            <a:ext cx="3600001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58" name="Рисунок 2"/>
          <p:cNvSpPr/>
          <p:nvPr>
            <p:ph type="pic" sz="half" idx="22"/>
          </p:nvPr>
        </p:nvSpPr>
        <p:spPr>
          <a:xfrm>
            <a:off x="8112124" y="1089024"/>
            <a:ext cx="3636966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59" name="Рисунок 2"/>
          <p:cNvSpPr/>
          <p:nvPr>
            <p:ph type="pic" sz="half" idx="23"/>
          </p:nvPr>
        </p:nvSpPr>
        <p:spPr>
          <a:xfrm>
            <a:off x="442800" y="1089024"/>
            <a:ext cx="3636966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hreefill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68" name="Скругленный прямоугольник 6"/>
          <p:cNvSpPr/>
          <p:nvPr/>
        </p:nvSpPr>
        <p:spPr>
          <a:xfrm>
            <a:off x="442910" y="1089025"/>
            <a:ext cx="3636964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69" name="Скругленный прямоугольник 7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70" name="Скругленный прямоугольник 8"/>
          <p:cNvSpPr/>
          <p:nvPr/>
        </p:nvSpPr>
        <p:spPr>
          <a:xfrm>
            <a:off x="4295773" y="1089025"/>
            <a:ext cx="3600452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71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2" name="Текст 4"/>
          <p:cNvSpPr/>
          <p:nvPr>
            <p:ph type="body" sz="quarter" idx="21" hasCustomPrompt="1"/>
          </p:nvPr>
        </p:nvSpPr>
        <p:spPr>
          <a:xfrm>
            <a:off x="4510799" y="1306800"/>
            <a:ext cx="3168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73" name="Текст 4"/>
          <p:cNvSpPr/>
          <p:nvPr>
            <p:ph type="body" sz="quarter" idx="22" hasCustomPrompt="1"/>
          </p:nvPr>
        </p:nvSpPr>
        <p:spPr>
          <a:xfrm>
            <a:off x="8328607" y="1306800"/>
            <a:ext cx="3204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hreestroke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82" name="Скругленный прямоугольник 6"/>
          <p:cNvSpPr/>
          <p:nvPr/>
        </p:nvSpPr>
        <p:spPr>
          <a:xfrm>
            <a:off x="442910" y="1089025"/>
            <a:ext cx="3636964" cy="4679950"/>
          </a:xfrm>
          <a:prstGeom prst="roundRect">
            <a:avLst>
              <a:gd name="adj" fmla="val 5617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83" name="Скругленный прямоугольник 7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84" name="Скругленный прямоугольник 8"/>
          <p:cNvSpPr/>
          <p:nvPr/>
        </p:nvSpPr>
        <p:spPr>
          <a:xfrm>
            <a:off x="4295773" y="1089025"/>
            <a:ext cx="3600452" cy="4679950"/>
          </a:xfrm>
          <a:prstGeom prst="roundRect">
            <a:avLst>
              <a:gd name="adj" fmla="val 5617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85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6" name="Текст 4"/>
          <p:cNvSpPr/>
          <p:nvPr>
            <p:ph type="body" sz="quarter" idx="21" hasCustomPrompt="1"/>
          </p:nvPr>
        </p:nvSpPr>
        <p:spPr>
          <a:xfrm>
            <a:off x="4510799" y="1306800"/>
            <a:ext cx="3168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87" name="Текст 4"/>
          <p:cNvSpPr/>
          <p:nvPr>
            <p:ph type="body" sz="quarter" idx="22" hasCustomPrompt="1"/>
          </p:nvPr>
        </p:nvSpPr>
        <p:spPr>
          <a:xfrm>
            <a:off x="8328607" y="1306800"/>
            <a:ext cx="3204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9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hreefill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96" name="Скругленный прямоугольник 1"/>
          <p:cNvSpPr/>
          <p:nvPr/>
        </p:nvSpPr>
        <p:spPr>
          <a:xfrm>
            <a:off x="442910" y="1089025"/>
            <a:ext cx="3636964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97" name="Скругленный прямоугольник 2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98" name="Скругленный прямоугольник 9"/>
          <p:cNvSpPr/>
          <p:nvPr/>
        </p:nvSpPr>
        <p:spPr>
          <a:xfrm>
            <a:off x="4295773" y="1089025"/>
            <a:ext cx="3600452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999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0" name="Текст 4"/>
          <p:cNvSpPr/>
          <p:nvPr>
            <p:ph type="body" sz="quarter" idx="21" hasCustomPrompt="1"/>
          </p:nvPr>
        </p:nvSpPr>
        <p:spPr>
          <a:xfrm>
            <a:off x="658800" y="1774799"/>
            <a:ext cx="3204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01" name="Текст 4"/>
          <p:cNvSpPr/>
          <p:nvPr>
            <p:ph type="body" sz="quarter" idx="22" hasCustomPrompt="1"/>
          </p:nvPr>
        </p:nvSpPr>
        <p:spPr>
          <a:xfrm>
            <a:off x="4510799" y="1306799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02" name="Текст 4"/>
          <p:cNvSpPr/>
          <p:nvPr>
            <p:ph type="body" sz="quarter" idx="23" hasCustomPrompt="1"/>
          </p:nvPr>
        </p:nvSpPr>
        <p:spPr>
          <a:xfrm>
            <a:off x="4510799" y="1774799"/>
            <a:ext cx="3168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03" name="Текст 4"/>
          <p:cNvSpPr/>
          <p:nvPr>
            <p:ph type="body" sz="quarter" idx="24" hasCustomPrompt="1"/>
          </p:nvPr>
        </p:nvSpPr>
        <p:spPr>
          <a:xfrm>
            <a:off x="8329200" y="1306799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04" name="Текст 4"/>
          <p:cNvSpPr/>
          <p:nvPr>
            <p:ph type="body" sz="quarter" idx="25" hasCustomPrompt="1"/>
          </p:nvPr>
        </p:nvSpPr>
        <p:spPr>
          <a:xfrm>
            <a:off x="8329200" y="1774799"/>
            <a:ext cx="3204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0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threestroke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13" name="Скругленный прямоугольник 1"/>
          <p:cNvSpPr/>
          <p:nvPr/>
        </p:nvSpPr>
        <p:spPr>
          <a:xfrm>
            <a:off x="442910" y="1089025"/>
            <a:ext cx="3636964" cy="4679950"/>
          </a:xfrm>
          <a:prstGeom prst="roundRect">
            <a:avLst>
              <a:gd name="adj" fmla="val 5617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14" name="Скругленный прямоугольник 2"/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15" name="Скругленный прямоугольник 9"/>
          <p:cNvSpPr/>
          <p:nvPr/>
        </p:nvSpPr>
        <p:spPr>
          <a:xfrm>
            <a:off x="4295773" y="1089025"/>
            <a:ext cx="3600452" cy="4679950"/>
          </a:xfrm>
          <a:prstGeom prst="roundRect">
            <a:avLst>
              <a:gd name="adj" fmla="val 5617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16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7" name="Текст 4"/>
          <p:cNvSpPr/>
          <p:nvPr>
            <p:ph type="body" sz="quarter" idx="21" hasCustomPrompt="1"/>
          </p:nvPr>
        </p:nvSpPr>
        <p:spPr>
          <a:xfrm>
            <a:off x="658800" y="1774799"/>
            <a:ext cx="3204000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18" name="Текст 4"/>
          <p:cNvSpPr/>
          <p:nvPr>
            <p:ph type="body" sz="quarter" idx="22" hasCustomPrompt="1"/>
          </p:nvPr>
        </p:nvSpPr>
        <p:spPr>
          <a:xfrm>
            <a:off x="4510799" y="1306799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19" name="Текст 4"/>
          <p:cNvSpPr/>
          <p:nvPr>
            <p:ph type="body" sz="quarter" idx="23" hasCustomPrompt="1"/>
          </p:nvPr>
        </p:nvSpPr>
        <p:spPr>
          <a:xfrm>
            <a:off x="4510799" y="1774799"/>
            <a:ext cx="3168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20" name="Текст 4"/>
          <p:cNvSpPr/>
          <p:nvPr>
            <p:ph type="body" sz="quarter" idx="24" hasCustomPrompt="1"/>
          </p:nvPr>
        </p:nvSpPr>
        <p:spPr>
          <a:xfrm>
            <a:off x="8329200" y="1306799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21" name="Текст 4"/>
          <p:cNvSpPr/>
          <p:nvPr>
            <p:ph type="body" sz="quarter" idx="25" hasCustomPrompt="1"/>
          </p:nvPr>
        </p:nvSpPr>
        <p:spPr>
          <a:xfrm>
            <a:off x="8329200" y="1774799"/>
            <a:ext cx="3204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sixphotos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30" name="Рисунок 2"/>
          <p:cNvSpPr/>
          <p:nvPr>
            <p:ph type="pic" sz="quarter" idx="21"/>
          </p:nvPr>
        </p:nvSpPr>
        <p:spPr>
          <a:xfrm>
            <a:off x="442800" y="1089024"/>
            <a:ext cx="3636966" cy="22301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31" name="Рисунок 2"/>
          <p:cNvSpPr/>
          <p:nvPr>
            <p:ph type="pic" sz="quarter" idx="22"/>
          </p:nvPr>
        </p:nvSpPr>
        <p:spPr>
          <a:xfrm>
            <a:off x="442800" y="3538799"/>
            <a:ext cx="3636966" cy="223017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32" name="Рисунок 2"/>
          <p:cNvSpPr/>
          <p:nvPr>
            <p:ph type="pic" sz="quarter" idx="23"/>
          </p:nvPr>
        </p:nvSpPr>
        <p:spPr>
          <a:xfrm>
            <a:off x="8108350" y="1089024"/>
            <a:ext cx="3636965" cy="22301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33" name="Рисунок 2"/>
          <p:cNvSpPr/>
          <p:nvPr>
            <p:ph type="pic" sz="quarter" idx="24"/>
          </p:nvPr>
        </p:nvSpPr>
        <p:spPr>
          <a:xfrm>
            <a:off x="8108350" y="3538799"/>
            <a:ext cx="3636965" cy="223017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34" name="Рисунок 2"/>
          <p:cNvSpPr/>
          <p:nvPr>
            <p:ph type="pic" sz="quarter" idx="25"/>
          </p:nvPr>
        </p:nvSpPr>
        <p:spPr>
          <a:xfrm>
            <a:off x="4294056" y="1089024"/>
            <a:ext cx="3600001" cy="22301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35" name="Рисунок 2"/>
          <p:cNvSpPr/>
          <p:nvPr>
            <p:ph type="pic" sz="quarter" idx="26"/>
          </p:nvPr>
        </p:nvSpPr>
        <p:spPr>
          <a:xfrm>
            <a:off x="4294056" y="3538799"/>
            <a:ext cx="3600001" cy="223017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sixfill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44" name="Скругленный прямоугольник 1"/>
          <p:cNvSpPr/>
          <p:nvPr/>
        </p:nvSpPr>
        <p:spPr>
          <a:xfrm>
            <a:off x="442910" y="1089025"/>
            <a:ext cx="3636964" cy="2232001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45" name="Скругленный прямоугольник 2"/>
          <p:cNvSpPr/>
          <p:nvPr/>
        </p:nvSpPr>
        <p:spPr>
          <a:xfrm>
            <a:off x="8112125" y="1089025"/>
            <a:ext cx="3636965" cy="2232001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46" name="Скругленный прямоугольник 9"/>
          <p:cNvSpPr/>
          <p:nvPr/>
        </p:nvSpPr>
        <p:spPr>
          <a:xfrm>
            <a:off x="4295773" y="1089025"/>
            <a:ext cx="3600452" cy="2232001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47" name="Скругленный прямоугольник 10"/>
          <p:cNvSpPr/>
          <p:nvPr/>
        </p:nvSpPr>
        <p:spPr>
          <a:xfrm>
            <a:off x="442910" y="3538799"/>
            <a:ext cx="3636964" cy="2232001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48" name="Скругленный прямоугольник 14"/>
          <p:cNvSpPr/>
          <p:nvPr/>
        </p:nvSpPr>
        <p:spPr>
          <a:xfrm>
            <a:off x="8112125" y="3538799"/>
            <a:ext cx="3636965" cy="2232001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49" name="Скругленный прямоугольник 15"/>
          <p:cNvSpPr/>
          <p:nvPr/>
        </p:nvSpPr>
        <p:spPr>
          <a:xfrm>
            <a:off x="4295773" y="3538799"/>
            <a:ext cx="3600452" cy="2232001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50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51" name="Текст 4"/>
          <p:cNvSpPr/>
          <p:nvPr>
            <p:ph type="body" sz="quarter" idx="21" hasCustomPrompt="1"/>
          </p:nvPr>
        </p:nvSpPr>
        <p:spPr>
          <a:xfrm>
            <a:off x="4510799" y="1306799"/>
            <a:ext cx="3168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52" name="Текст 4"/>
          <p:cNvSpPr/>
          <p:nvPr>
            <p:ph type="body" sz="quarter" idx="22" hasCustomPrompt="1"/>
          </p:nvPr>
        </p:nvSpPr>
        <p:spPr>
          <a:xfrm>
            <a:off x="8328607" y="1306799"/>
            <a:ext cx="3204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53" name="Текст 4"/>
          <p:cNvSpPr/>
          <p:nvPr>
            <p:ph type="body" sz="quarter" idx="23" hasCustomPrompt="1"/>
          </p:nvPr>
        </p:nvSpPr>
        <p:spPr>
          <a:xfrm>
            <a:off x="658800" y="3754799"/>
            <a:ext cx="3204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54" name="Текст 4"/>
          <p:cNvSpPr/>
          <p:nvPr>
            <p:ph type="body" sz="quarter" idx="24" hasCustomPrompt="1"/>
          </p:nvPr>
        </p:nvSpPr>
        <p:spPr>
          <a:xfrm>
            <a:off x="4510799" y="3754799"/>
            <a:ext cx="3168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55" name="Текст 4"/>
          <p:cNvSpPr/>
          <p:nvPr>
            <p:ph type="body" sz="quarter" idx="25" hasCustomPrompt="1"/>
          </p:nvPr>
        </p:nvSpPr>
        <p:spPr>
          <a:xfrm>
            <a:off x="8328607" y="3754799"/>
            <a:ext cx="3204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5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sixstroke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64" name="Скругленный прямоугольник 1"/>
          <p:cNvSpPr/>
          <p:nvPr/>
        </p:nvSpPr>
        <p:spPr>
          <a:xfrm>
            <a:off x="442910" y="1089025"/>
            <a:ext cx="3636964" cy="2232001"/>
          </a:xfrm>
          <a:prstGeom prst="roundRect">
            <a:avLst>
              <a:gd name="adj" fmla="val 9237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65" name="Скругленный прямоугольник 2"/>
          <p:cNvSpPr/>
          <p:nvPr/>
        </p:nvSpPr>
        <p:spPr>
          <a:xfrm>
            <a:off x="8112125" y="1089025"/>
            <a:ext cx="3636965" cy="2232001"/>
          </a:xfrm>
          <a:prstGeom prst="roundRect">
            <a:avLst>
              <a:gd name="adj" fmla="val 9315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66" name="Скругленный прямоугольник 9"/>
          <p:cNvSpPr/>
          <p:nvPr/>
        </p:nvSpPr>
        <p:spPr>
          <a:xfrm>
            <a:off x="4295773" y="1089025"/>
            <a:ext cx="3600452" cy="2232001"/>
          </a:xfrm>
          <a:prstGeom prst="roundRect">
            <a:avLst>
              <a:gd name="adj" fmla="val 9031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67" name="Скругленный прямоугольник 10"/>
          <p:cNvSpPr/>
          <p:nvPr/>
        </p:nvSpPr>
        <p:spPr>
          <a:xfrm>
            <a:off x="442910" y="3538799"/>
            <a:ext cx="3636964" cy="2232001"/>
          </a:xfrm>
          <a:prstGeom prst="roundRect">
            <a:avLst>
              <a:gd name="adj" fmla="val 9237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68" name="Скругленный прямоугольник 14"/>
          <p:cNvSpPr/>
          <p:nvPr/>
        </p:nvSpPr>
        <p:spPr>
          <a:xfrm>
            <a:off x="8112125" y="3538799"/>
            <a:ext cx="3636965" cy="2232001"/>
          </a:xfrm>
          <a:prstGeom prst="roundRect">
            <a:avLst>
              <a:gd name="adj" fmla="val 9315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69" name="Скругленный прямоугольник 15"/>
          <p:cNvSpPr/>
          <p:nvPr/>
        </p:nvSpPr>
        <p:spPr>
          <a:xfrm>
            <a:off x="4295773" y="3538799"/>
            <a:ext cx="3600452" cy="2232001"/>
          </a:xfrm>
          <a:prstGeom prst="roundRect">
            <a:avLst>
              <a:gd name="adj" fmla="val 9031"/>
            </a:avLst>
          </a:prstGeom>
          <a:ln w="127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70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1" name="Текст 4"/>
          <p:cNvSpPr/>
          <p:nvPr>
            <p:ph type="body" sz="quarter" idx="21" hasCustomPrompt="1"/>
          </p:nvPr>
        </p:nvSpPr>
        <p:spPr>
          <a:xfrm>
            <a:off x="4510799" y="1306799"/>
            <a:ext cx="3168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72" name="Текст 4"/>
          <p:cNvSpPr/>
          <p:nvPr>
            <p:ph type="body" sz="quarter" idx="22" hasCustomPrompt="1"/>
          </p:nvPr>
        </p:nvSpPr>
        <p:spPr>
          <a:xfrm>
            <a:off x="8328607" y="1306799"/>
            <a:ext cx="3204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73" name="Текст 4"/>
          <p:cNvSpPr/>
          <p:nvPr>
            <p:ph type="body" sz="quarter" idx="23" hasCustomPrompt="1"/>
          </p:nvPr>
        </p:nvSpPr>
        <p:spPr>
          <a:xfrm>
            <a:off x="658800" y="3754799"/>
            <a:ext cx="3204000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74" name="Текст 4"/>
          <p:cNvSpPr/>
          <p:nvPr>
            <p:ph type="body" sz="quarter" idx="24" hasCustomPrompt="1"/>
          </p:nvPr>
        </p:nvSpPr>
        <p:spPr>
          <a:xfrm>
            <a:off x="4510799" y="3754799"/>
            <a:ext cx="3168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75" name="Текст 4"/>
          <p:cNvSpPr/>
          <p:nvPr>
            <p:ph type="body" sz="quarter" idx="25" hasCustomPrompt="1"/>
          </p:nvPr>
        </p:nvSpPr>
        <p:spPr>
          <a:xfrm>
            <a:off x="8328607" y="3754799"/>
            <a:ext cx="3204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sixfill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84" name="Скругленный прямоугольник 6"/>
          <p:cNvSpPr/>
          <p:nvPr/>
        </p:nvSpPr>
        <p:spPr>
          <a:xfrm>
            <a:off x="442910" y="1089025"/>
            <a:ext cx="3636964" cy="2232001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85" name="Скругленный прямоугольник 7"/>
          <p:cNvSpPr/>
          <p:nvPr/>
        </p:nvSpPr>
        <p:spPr>
          <a:xfrm>
            <a:off x="8112125" y="1089025"/>
            <a:ext cx="3636965" cy="2232001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86" name="Скругленный прямоугольник 8"/>
          <p:cNvSpPr/>
          <p:nvPr/>
        </p:nvSpPr>
        <p:spPr>
          <a:xfrm>
            <a:off x="4295773" y="1089025"/>
            <a:ext cx="3600452" cy="2232001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87" name="Скругленный прямоугольник 11"/>
          <p:cNvSpPr/>
          <p:nvPr/>
        </p:nvSpPr>
        <p:spPr>
          <a:xfrm>
            <a:off x="442910" y="3538799"/>
            <a:ext cx="3636964" cy="2232001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88" name="Скругленный прямоугольник 12"/>
          <p:cNvSpPr/>
          <p:nvPr/>
        </p:nvSpPr>
        <p:spPr>
          <a:xfrm>
            <a:off x="8112125" y="3538799"/>
            <a:ext cx="3636965" cy="2232001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89" name="Скругленный прямоугольник 13"/>
          <p:cNvSpPr/>
          <p:nvPr/>
        </p:nvSpPr>
        <p:spPr>
          <a:xfrm>
            <a:off x="4295773" y="3538799"/>
            <a:ext cx="3600452" cy="2232001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090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1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92" name="Текст 4"/>
          <p:cNvSpPr/>
          <p:nvPr>
            <p:ph type="body" sz="quarter" idx="22" hasCustomPrompt="1"/>
          </p:nvPr>
        </p:nvSpPr>
        <p:spPr>
          <a:xfrm>
            <a:off x="4510799" y="1306799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93" name="Текст 4"/>
          <p:cNvSpPr/>
          <p:nvPr>
            <p:ph type="body" sz="quarter" idx="23" hasCustomPrompt="1"/>
          </p:nvPr>
        </p:nvSpPr>
        <p:spPr>
          <a:xfrm>
            <a:off x="4510799" y="1774800"/>
            <a:ext cx="3168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94" name="Текст 4"/>
          <p:cNvSpPr/>
          <p:nvPr>
            <p:ph type="body" sz="quarter" idx="24" hasCustomPrompt="1"/>
          </p:nvPr>
        </p:nvSpPr>
        <p:spPr>
          <a:xfrm>
            <a:off x="8329200" y="1306799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95" name="Текст 4"/>
          <p:cNvSpPr/>
          <p:nvPr>
            <p:ph type="body" sz="quarter" idx="25" hasCustomPrompt="1"/>
          </p:nvPr>
        </p:nvSpPr>
        <p:spPr>
          <a:xfrm>
            <a:off x="8329200" y="1774800"/>
            <a:ext cx="3204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96" name="Текст 4"/>
          <p:cNvSpPr/>
          <p:nvPr>
            <p:ph type="body" sz="quarter" idx="26" hasCustomPrompt="1"/>
          </p:nvPr>
        </p:nvSpPr>
        <p:spPr>
          <a:xfrm>
            <a:off x="658800" y="3756502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97" name="Текст 4"/>
          <p:cNvSpPr/>
          <p:nvPr>
            <p:ph type="body" sz="quarter" idx="27" hasCustomPrompt="1"/>
          </p:nvPr>
        </p:nvSpPr>
        <p:spPr>
          <a:xfrm>
            <a:off x="658800" y="4222799"/>
            <a:ext cx="3204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098" name="Текст 4"/>
          <p:cNvSpPr/>
          <p:nvPr>
            <p:ph type="body" sz="quarter" idx="28" hasCustomPrompt="1"/>
          </p:nvPr>
        </p:nvSpPr>
        <p:spPr>
          <a:xfrm>
            <a:off x="4510799" y="3756502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99" name="Текст 4"/>
          <p:cNvSpPr/>
          <p:nvPr>
            <p:ph type="body" sz="quarter" idx="29" hasCustomPrompt="1"/>
          </p:nvPr>
        </p:nvSpPr>
        <p:spPr>
          <a:xfrm>
            <a:off x="4510799" y="4222799"/>
            <a:ext cx="3168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00" name="Текст 4"/>
          <p:cNvSpPr/>
          <p:nvPr>
            <p:ph type="body" sz="quarter" idx="30" hasCustomPrompt="1"/>
          </p:nvPr>
        </p:nvSpPr>
        <p:spPr>
          <a:xfrm>
            <a:off x="8329200" y="3756502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01" name="Текст 4"/>
          <p:cNvSpPr/>
          <p:nvPr>
            <p:ph type="body" sz="quarter" idx="31" hasCustomPrompt="1"/>
          </p:nvPr>
        </p:nvSpPr>
        <p:spPr>
          <a:xfrm>
            <a:off x="8329200" y="4222799"/>
            <a:ext cx="3204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sixstroke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10" name="Скругленный прямоугольник 6"/>
          <p:cNvSpPr/>
          <p:nvPr/>
        </p:nvSpPr>
        <p:spPr>
          <a:xfrm>
            <a:off x="442910" y="1089025"/>
            <a:ext cx="3636964" cy="2232001"/>
          </a:xfrm>
          <a:prstGeom prst="roundRect">
            <a:avLst>
              <a:gd name="adj" fmla="val 9237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11" name="Скругленный прямоугольник 7"/>
          <p:cNvSpPr/>
          <p:nvPr/>
        </p:nvSpPr>
        <p:spPr>
          <a:xfrm>
            <a:off x="8112125" y="1089025"/>
            <a:ext cx="3636965" cy="2232001"/>
          </a:xfrm>
          <a:prstGeom prst="roundRect">
            <a:avLst>
              <a:gd name="adj" fmla="val 9315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12" name="Скругленный прямоугольник 8"/>
          <p:cNvSpPr/>
          <p:nvPr/>
        </p:nvSpPr>
        <p:spPr>
          <a:xfrm>
            <a:off x="4295773" y="1089025"/>
            <a:ext cx="3600452" cy="2232001"/>
          </a:xfrm>
          <a:prstGeom prst="roundRect">
            <a:avLst>
              <a:gd name="adj" fmla="val 9031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13" name="Скругленный прямоугольник 11"/>
          <p:cNvSpPr/>
          <p:nvPr/>
        </p:nvSpPr>
        <p:spPr>
          <a:xfrm>
            <a:off x="442910" y="3538799"/>
            <a:ext cx="3636964" cy="2232001"/>
          </a:xfrm>
          <a:prstGeom prst="roundRect">
            <a:avLst>
              <a:gd name="adj" fmla="val 9237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14" name="Скругленный прямоугольник 12"/>
          <p:cNvSpPr/>
          <p:nvPr/>
        </p:nvSpPr>
        <p:spPr>
          <a:xfrm>
            <a:off x="8112125" y="3538799"/>
            <a:ext cx="3636965" cy="2232001"/>
          </a:xfrm>
          <a:prstGeom prst="roundRect">
            <a:avLst>
              <a:gd name="adj" fmla="val 9315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15" name="Скругленный прямоугольник 13"/>
          <p:cNvSpPr/>
          <p:nvPr/>
        </p:nvSpPr>
        <p:spPr>
          <a:xfrm>
            <a:off x="4295773" y="3538799"/>
            <a:ext cx="3600452" cy="2232001"/>
          </a:xfrm>
          <a:prstGeom prst="roundRect">
            <a:avLst>
              <a:gd name="adj" fmla="val 9031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16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7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18" name="Текст 4"/>
          <p:cNvSpPr/>
          <p:nvPr>
            <p:ph type="body" sz="quarter" idx="22" hasCustomPrompt="1"/>
          </p:nvPr>
        </p:nvSpPr>
        <p:spPr>
          <a:xfrm>
            <a:off x="4510799" y="1306799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19" name="Текст 4"/>
          <p:cNvSpPr/>
          <p:nvPr>
            <p:ph type="body" sz="quarter" idx="23" hasCustomPrompt="1"/>
          </p:nvPr>
        </p:nvSpPr>
        <p:spPr>
          <a:xfrm>
            <a:off x="4510799" y="1774800"/>
            <a:ext cx="3168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20" name="Текст 4"/>
          <p:cNvSpPr/>
          <p:nvPr>
            <p:ph type="body" sz="quarter" idx="24" hasCustomPrompt="1"/>
          </p:nvPr>
        </p:nvSpPr>
        <p:spPr>
          <a:xfrm>
            <a:off x="8329200" y="1306799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21" name="Текст 4"/>
          <p:cNvSpPr/>
          <p:nvPr>
            <p:ph type="body" sz="quarter" idx="25" hasCustomPrompt="1"/>
          </p:nvPr>
        </p:nvSpPr>
        <p:spPr>
          <a:xfrm>
            <a:off x="8329200" y="1774800"/>
            <a:ext cx="3204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22" name="Текст 4"/>
          <p:cNvSpPr/>
          <p:nvPr>
            <p:ph type="body" sz="quarter" idx="26" hasCustomPrompt="1"/>
          </p:nvPr>
        </p:nvSpPr>
        <p:spPr>
          <a:xfrm>
            <a:off x="658800" y="3756502"/>
            <a:ext cx="3204000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23" name="Текст 4"/>
          <p:cNvSpPr/>
          <p:nvPr>
            <p:ph type="body" sz="quarter" idx="27" hasCustomPrompt="1"/>
          </p:nvPr>
        </p:nvSpPr>
        <p:spPr>
          <a:xfrm>
            <a:off x="658800" y="4222799"/>
            <a:ext cx="3204000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24" name="Текст 4"/>
          <p:cNvSpPr/>
          <p:nvPr>
            <p:ph type="body" sz="quarter" idx="28" hasCustomPrompt="1"/>
          </p:nvPr>
        </p:nvSpPr>
        <p:spPr>
          <a:xfrm>
            <a:off x="4510799" y="3756502"/>
            <a:ext cx="3168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25" name="Текст 4"/>
          <p:cNvSpPr/>
          <p:nvPr>
            <p:ph type="body" sz="quarter" idx="29" hasCustomPrompt="1"/>
          </p:nvPr>
        </p:nvSpPr>
        <p:spPr>
          <a:xfrm>
            <a:off x="4510799" y="4222799"/>
            <a:ext cx="3168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26" name="Текст 4"/>
          <p:cNvSpPr/>
          <p:nvPr>
            <p:ph type="body" sz="quarter" idx="30" hasCustomPrompt="1"/>
          </p:nvPr>
        </p:nvSpPr>
        <p:spPr>
          <a:xfrm>
            <a:off x="8329200" y="3756502"/>
            <a:ext cx="3204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27" name="Текст 4"/>
          <p:cNvSpPr/>
          <p:nvPr>
            <p:ph type="body" sz="quarter" idx="31" hasCustomPrompt="1"/>
          </p:nvPr>
        </p:nvSpPr>
        <p:spPr>
          <a:xfrm>
            <a:off x="8329200" y="4222799"/>
            <a:ext cx="3204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ext+photo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79" name="Уровень текста 1…"/>
          <p:cNvSpPr txBox="1"/>
          <p:nvPr>
            <p:ph type="body" idx="1" hasCustomPrompt="1"/>
          </p:nvPr>
        </p:nvSpPr>
        <p:spPr>
          <a:xfrm>
            <a:off x="442912" y="1089025"/>
            <a:ext cx="7453313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0" indent="317516">
              <a:spcBef>
                <a:spcPts val="1200"/>
              </a:spcBef>
              <a:buSzTx/>
              <a:buFontTx/>
              <a:buNone/>
              <a:defRPr sz="2000"/>
            </a:lvl2pPr>
            <a:lvl3pPr marL="0" indent="635032">
              <a:spcBef>
                <a:spcPts val="1200"/>
              </a:spcBef>
              <a:buSzTx/>
              <a:buFontTx/>
              <a:buNone/>
              <a:defRPr sz="2000"/>
            </a:lvl3pPr>
            <a:lvl4pPr marL="0" indent="952547">
              <a:spcBef>
                <a:spcPts val="1200"/>
              </a:spcBef>
              <a:buSzTx/>
              <a:buFontTx/>
              <a:buNone/>
              <a:defRPr sz="2000"/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/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0" name="Рисунок 2"/>
          <p:cNvSpPr/>
          <p:nvPr>
            <p:ph type="pic" sz="half" idx="21"/>
          </p:nvPr>
        </p:nvSpPr>
        <p:spPr>
          <a:xfrm>
            <a:off x="8112124" y="1089024"/>
            <a:ext cx="3636966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longphotos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36" name="Рисунок 2"/>
          <p:cNvSpPr/>
          <p:nvPr>
            <p:ph type="pic" sz="quarter" idx="21"/>
          </p:nvPr>
        </p:nvSpPr>
        <p:spPr>
          <a:xfrm>
            <a:off x="442800" y="1089024"/>
            <a:ext cx="2663133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37" name="Рисунок 2"/>
          <p:cNvSpPr/>
          <p:nvPr>
            <p:ph type="pic" sz="quarter" idx="22"/>
          </p:nvPr>
        </p:nvSpPr>
        <p:spPr>
          <a:xfrm>
            <a:off x="9086070" y="1089024"/>
            <a:ext cx="2663132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38" name="Рисунок 2"/>
          <p:cNvSpPr/>
          <p:nvPr>
            <p:ph type="pic" sz="quarter" idx="23"/>
          </p:nvPr>
        </p:nvSpPr>
        <p:spPr>
          <a:xfrm>
            <a:off x="6202800" y="1089024"/>
            <a:ext cx="2663132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39" name="Рисунок 2"/>
          <p:cNvSpPr/>
          <p:nvPr>
            <p:ph type="pic" sz="quarter" idx="24"/>
          </p:nvPr>
        </p:nvSpPr>
        <p:spPr>
          <a:xfrm>
            <a:off x="3323890" y="1089024"/>
            <a:ext cx="2663132" cy="467994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longfill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48" name="Скругленный прямоугольник 1"/>
          <p:cNvSpPr/>
          <p:nvPr/>
        </p:nvSpPr>
        <p:spPr>
          <a:xfrm>
            <a:off x="442912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49" name="Скругленный прямоугольник 2"/>
          <p:cNvSpPr/>
          <p:nvPr/>
        </p:nvSpPr>
        <p:spPr>
          <a:xfrm>
            <a:off x="3322637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50" name="Скругленный прямоугольник 9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51" name="Скругленный прямоугольник 10"/>
          <p:cNvSpPr/>
          <p:nvPr/>
        </p:nvSpPr>
        <p:spPr>
          <a:xfrm>
            <a:off x="9085261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52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3" name="Текст 4"/>
          <p:cNvSpPr/>
          <p:nvPr>
            <p:ph type="body" sz="quarter" idx="21" hasCustomPrompt="1"/>
          </p:nvPr>
        </p:nvSpPr>
        <p:spPr>
          <a:xfrm>
            <a:off x="3539344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54" name="Текст 4"/>
          <p:cNvSpPr/>
          <p:nvPr>
            <p:ph type="body" sz="quarter" idx="22" hasCustomPrompt="1"/>
          </p:nvPr>
        </p:nvSpPr>
        <p:spPr>
          <a:xfrm>
            <a:off x="6420656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55" name="Текст 4"/>
          <p:cNvSpPr/>
          <p:nvPr>
            <p:ph type="body" sz="quarter" idx="23" hasCustomPrompt="1"/>
          </p:nvPr>
        </p:nvSpPr>
        <p:spPr>
          <a:xfrm>
            <a:off x="9301967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5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longstroke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64" name="Скругленный прямоугольник 1"/>
          <p:cNvSpPr/>
          <p:nvPr/>
        </p:nvSpPr>
        <p:spPr>
          <a:xfrm>
            <a:off x="442912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65" name="Скругленный прямоугольник 2"/>
          <p:cNvSpPr/>
          <p:nvPr/>
        </p:nvSpPr>
        <p:spPr>
          <a:xfrm>
            <a:off x="3322637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66" name="Скругленный прямоугольник 9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67" name="Скругленный прямоугольник 10"/>
          <p:cNvSpPr/>
          <p:nvPr/>
        </p:nvSpPr>
        <p:spPr>
          <a:xfrm>
            <a:off x="9085261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68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42444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9" name="Текст 4"/>
          <p:cNvSpPr/>
          <p:nvPr>
            <p:ph type="body" sz="quarter" idx="21" hasCustomPrompt="1"/>
          </p:nvPr>
        </p:nvSpPr>
        <p:spPr>
          <a:xfrm>
            <a:off x="3539344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70" name="Текст 4"/>
          <p:cNvSpPr/>
          <p:nvPr>
            <p:ph type="body" sz="quarter" idx="22" hasCustomPrompt="1"/>
          </p:nvPr>
        </p:nvSpPr>
        <p:spPr>
          <a:xfrm>
            <a:off x="6420656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71" name="Текст 4"/>
          <p:cNvSpPr/>
          <p:nvPr>
            <p:ph type="body" sz="quarter" idx="23" hasCustomPrompt="1"/>
          </p:nvPr>
        </p:nvSpPr>
        <p:spPr>
          <a:xfrm>
            <a:off x="9301967" y="1306800"/>
            <a:ext cx="2232001" cy="42444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longfill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80" name="Скругленный прямоугольник 6"/>
          <p:cNvSpPr/>
          <p:nvPr/>
        </p:nvSpPr>
        <p:spPr>
          <a:xfrm>
            <a:off x="442912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81" name="Скругленный прямоугольник 7"/>
          <p:cNvSpPr/>
          <p:nvPr/>
        </p:nvSpPr>
        <p:spPr>
          <a:xfrm>
            <a:off x="3322637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82" name="Скругленный прямоугольник 8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83" name="Скругленный прямоугольник 11"/>
          <p:cNvSpPr/>
          <p:nvPr/>
        </p:nvSpPr>
        <p:spPr>
          <a:xfrm>
            <a:off x="9085261" y="1089025"/>
            <a:ext cx="2665413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184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5" name="Текст 4"/>
          <p:cNvSpPr/>
          <p:nvPr>
            <p:ph type="body" sz="quarter" idx="21" hasCustomPrompt="1"/>
          </p:nvPr>
        </p:nvSpPr>
        <p:spPr>
          <a:xfrm>
            <a:off x="658800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86" name="Текст 4"/>
          <p:cNvSpPr/>
          <p:nvPr>
            <p:ph type="body" sz="quarter" idx="22" hasCustomPrompt="1"/>
          </p:nvPr>
        </p:nvSpPr>
        <p:spPr>
          <a:xfrm>
            <a:off x="353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87" name="Текст 4"/>
          <p:cNvSpPr/>
          <p:nvPr>
            <p:ph type="body" sz="quarter" idx="23" hasCustomPrompt="1"/>
          </p:nvPr>
        </p:nvSpPr>
        <p:spPr>
          <a:xfrm>
            <a:off x="3538799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88" name="Текст 4"/>
          <p:cNvSpPr/>
          <p:nvPr>
            <p:ph type="body" sz="quarter" idx="24" hasCustomPrompt="1"/>
          </p:nvPr>
        </p:nvSpPr>
        <p:spPr>
          <a:xfrm>
            <a:off x="641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89" name="Текст 4"/>
          <p:cNvSpPr/>
          <p:nvPr>
            <p:ph type="body" sz="quarter" idx="25" hasCustomPrompt="1"/>
          </p:nvPr>
        </p:nvSpPr>
        <p:spPr>
          <a:xfrm>
            <a:off x="6418800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90" name="Текст 4"/>
          <p:cNvSpPr/>
          <p:nvPr>
            <p:ph type="body" sz="quarter" idx="26" hasCustomPrompt="1"/>
          </p:nvPr>
        </p:nvSpPr>
        <p:spPr>
          <a:xfrm>
            <a:off x="929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191" name="Текст 4"/>
          <p:cNvSpPr/>
          <p:nvPr>
            <p:ph type="body" sz="quarter" idx="27" hasCustomPrompt="1"/>
          </p:nvPr>
        </p:nvSpPr>
        <p:spPr>
          <a:xfrm>
            <a:off x="9298799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1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fourlongstroke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00" name="Скругленный прямоугольник 6"/>
          <p:cNvSpPr/>
          <p:nvPr/>
        </p:nvSpPr>
        <p:spPr>
          <a:xfrm>
            <a:off x="442912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01" name="Скругленный прямоугольник 7"/>
          <p:cNvSpPr/>
          <p:nvPr/>
        </p:nvSpPr>
        <p:spPr>
          <a:xfrm>
            <a:off x="3322637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02" name="Скругленный прямоугольник 8"/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03" name="Скругленный прямоугольник 11"/>
          <p:cNvSpPr/>
          <p:nvPr/>
        </p:nvSpPr>
        <p:spPr>
          <a:xfrm>
            <a:off x="9085261" y="1089025"/>
            <a:ext cx="2665413" cy="4679950"/>
          </a:xfrm>
          <a:prstGeom prst="roundRect">
            <a:avLst>
              <a:gd name="adj" fmla="val 7560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04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5" name="Текст 4"/>
          <p:cNvSpPr/>
          <p:nvPr>
            <p:ph type="body" sz="quarter" idx="21" hasCustomPrompt="1"/>
          </p:nvPr>
        </p:nvSpPr>
        <p:spPr>
          <a:xfrm>
            <a:off x="658800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06" name="Текст 4"/>
          <p:cNvSpPr/>
          <p:nvPr>
            <p:ph type="body" sz="quarter" idx="22" hasCustomPrompt="1"/>
          </p:nvPr>
        </p:nvSpPr>
        <p:spPr>
          <a:xfrm>
            <a:off x="353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207" name="Текст 4"/>
          <p:cNvSpPr/>
          <p:nvPr>
            <p:ph type="body" sz="quarter" idx="23" hasCustomPrompt="1"/>
          </p:nvPr>
        </p:nvSpPr>
        <p:spPr>
          <a:xfrm>
            <a:off x="3538799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08" name="Текст 4"/>
          <p:cNvSpPr/>
          <p:nvPr>
            <p:ph type="body" sz="quarter" idx="24" hasCustomPrompt="1"/>
          </p:nvPr>
        </p:nvSpPr>
        <p:spPr>
          <a:xfrm>
            <a:off x="641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209" name="Текст 4"/>
          <p:cNvSpPr/>
          <p:nvPr>
            <p:ph type="body" sz="quarter" idx="25" hasCustomPrompt="1"/>
          </p:nvPr>
        </p:nvSpPr>
        <p:spPr>
          <a:xfrm>
            <a:off x="6418800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10" name="Текст 4"/>
          <p:cNvSpPr/>
          <p:nvPr>
            <p:ph type="body" sz="quarter" idx="26" hasCustomPrompt="1"/>
          </p:nvPr>
        </p:nvSpPr>
        <p:spPr>
          <a:xfrm>
            <a:off x="929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211" name="Текст 4"/>
          <p:cNvSpPr/>
          <p:nvPr>
            <p:ph type="body" sz="quarter" idx="27" hasCustomPrompt="1"/>
          </p:nvPr>
        </p:nvSpPr>
        <p:spPr>
          <a:xfrm>
            <a:off x="9298799" y="1774799"/>
            <a:ext cx="2232001" cy="37764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1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eightphotos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20" name="Рисунок 2"/>
          <p:cNvSpPr/>
          <p:nvPr>
            <p:ph type="pic" sz="quarter" idx="21"/>
          </p:nvPr>
        </p:nvSpPr>
        <p:spPr>
          <a:xfrm>
            <a:off x="442800" y="1089024"/>
            <a:ext cx="2663133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1" name="Рисунок 2"/>
          <p:cNvSpPr/>
          <p:nvPr>
            <p:ph type="pic" sz="quarter" idx="22"/>
          </p:nvPr>
        </p:nvSpPr>
        <p:spPr>
          <a:xfrm>
            <a:off x="3322594" y="1089024"/>
            <a:ext cx="2663132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2" name="Рисунок 2"/>
          <p:cNvSpPr/>
          <p:nvPr>
            <p:ph type="pic" sz="quarter" idx="23"/>
          </p:nvPr>
        </p:nvSpPr>
        <p:spPr>
          <a:xfrm>
            <a:off x="6202388" y="1089024"/>
            <a:ext cx="2663132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3" name="Рисунок 2"/>
          <p:cNvSpPr/>
          <p:nvPr>
            <p:ph type="pic" sz="quarter" idx="24"/>
          </p:nvPr>
        </p:nvSpPr>
        <p:spPr>
          <a:xfrm>
            <a:off x="9082182" y="1089024"/>
            <a:ext cx="2663132" cy="2232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4" name="Рисунок 2"/>
          <p:cNvSpPr/>
          <p:nvPr>
            <p:ph type="pic" sz="quarter" idx="25"/>
          </p:nvPr>
        </p:nvSpPr>
        <p:spPr>
          <a:xfrm>
            <a:off x="442800" y="3538799"/>
            <a:ext cx="2663133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5" name="Рисунок 2"/>
          <p:cNvSpPr/>
          <p:nvPr>
            <p:ph type="pic" sz="quarter" idx="26"/>
          </p:nvPr>
        </p:nvSpPr>
        <p:spPr>
          <a:xfrm>
            <a:off x="3322594" y="3538799"/>
            <a:ext cx="2663132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6" name="Рисунок 2"/>
          <p:cNvSpPr/>
          <p:nvPr>
            <p:ph type="pic" sz="quarter" idx="27"/>
          </p:nvPr>
        </p:nvSpPr>
        <p:spPr>
          <a:xfrm>
            <a:off x="6202388" y="3538799"/>
            <a:ext cx="2663132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7" name="Рисунок 2"/>
          <p:cNvSpPr/>
          <p:nvPr>
            <p:ph type="pic" sz="quarter" idx="28"/>
          </p:nvPr>
        </p:nvSpPr>
        <p:spPr>
          <a:xfrm>
            <a:off x="9082182" y="3538799"/>
            <a:ext cx="2663132" cy="2232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eightfill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36" name="Скругленный прямоугольник 6"/>
          <p:cNvSpPr/>
          <p:nvPr/>
        </p:nvSpPr>
        <p:spPr>
          <a:xfrm>
            <a:off x="442912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37" name="Скругленный прямоугольник 7"/>
          <p:cNvSpPr/>
          <p:nvPr/>
        </p:nvSpPr>
        <p:spPr>
          <a:xfrm>
            <a:off x="3324049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38" name="Скругленный прямоугольник 8"/>
          <p:cNvSpPr/>
          <p:nvPr/>
        </p:nvSpPr>
        <p:spPr>
          <a:xfrm>
            <a:off x="6202681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39" name="Скругленный прямоугольник 11"/>
          <p:cNvSpPr/>
          <p:nvPr/>
        </p:nvSpPr>
        <p:spPr>
          <a:xfrm>
            <a:off x="9085088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40" name="Скругленный прямоугольник 12"/>
          <p:cNvSpPr/>
          <p:nvPr/>
        </p:nvSpPr>
        <p:spPr>
          <a:xfrm>
            <a:off x="442912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41" name="Скругленный прямоугольник 13"/>
          <p:cNvSpPr/>
          <p:nvPr/>
        </p:nvSpPr>
        <p:spPr>
          <a:xfrm>
            <a:off x="3324049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42" name="Скругленный прямоугольник 18"/>
          <p:cNvSpPr/>
          <p:nvPr/>
        </p:nvSpPr>
        <p:spPr>
          <a:xfrm>
            <a:off x="6202681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43" name="Скругленный прямоугольник 19"/>
          <p:cNvSpPr/>
          <p:nvPr/>
        </p:nvSpPr>
        <p:spPr>
          <a:xfrm>
            <a:off x="9085088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44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5" name="Текст 4"/>
          <p:cNvSpPr/>
          <p:nvPr>
            <p:ph type="body" sz="quarter" idx="21" hasCustomPrompt="1"/>
          </p:nvPr>
        </p:nvSpPr>
        <p:spPr>
          <a:xfrm>
            <a:off x="658800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46" name="Текст 4"/>
          <p:cNvSpPr/>
          <p:nvPr>
            <p:ph type="body" sz="quarter" idx="22" hasCustomPrompt="1"/>
          </p:nvPr>
        </p:nvSpPr>
        <p:spPr>
          <a:xfrm>
            <a:off x="3538799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47" name="Текст 4"/>
          <p:cNvSpPr/>
          <p:nvPr>
            <p:ph type="body" sz="quarter" idx="23" hasCustomPrompt="1"/>
          </p:nvPr>
        </p:nvSpPr>
        <p:spPr>
          <a:xfrm>
            <a:off x="3538799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48" name="Текст 4"/>
          <p:cNvSpPr/>
          <p:nvPr>
            <p:ph type="body" sz="quarter" idx="24" hasCustomPrompt="1"/>
          </p:nvPr>
        </p:nvSpPr>
        <p:spPr>
          <a:xfrm>
            <a:off x="6418800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49" name="Текст 4"/>
          <p:cNvSpPr/>
          <p:nvPr>
            <p:ph type="body" sz="quarter" idx="25" hasCustomPrompt="1"/>
          </p:nvPr>
        </p:nvSpPr>
        <p:spPr>
          <a:xfrm>
            <a:off x="6418800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50" name="Текст 4"/>
          <p:cNvSpPr/>
          <p:nvPr>
            <p:ph type="body" sz="quarter" idx="26" hasCustomPrompt="1"/>
          </p:nvPr>
        </p:nvSpPr>
        <p:spPr>
          <a:xfrm>
            <a:off x="9298799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51" name="Текст 4"/>
          <p:cNvSpPr/>
          <p:nvPr>
            <p:ph type="body" sz="quarter" idx="27" hasCustomPrompt="1"/>
          </p:nvPr>
        </p:nvSpPr>
        <p:spPr>
          <a:xfrm>
            <a:off x="9298799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5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eightstrokecards_1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60" name="Скругленный прямоугольник 6"/>
          <p:cNvSpPr/>
          <p:nvPr/>
        </p:nvSpPr>
        <p:spPr>
          <a:xfrm>
            <a:off x="442912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61" name="Скругленный прямоугольник 7"/>
          <p:cNvSpPr/>
          <p:nvPr/>
        </p:nvSpPr>
        <p:spPr>
          <a:xfrm>
            <a:off x="3324049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62" name="Скругленный прямоугольник 8"/>
          <p:cNvSpPr/>
          <p:nvPr/>
        </p:nvSpPr>
        <p:spPr>
          <a:xfrm>
            <a:off x="6202681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63" name="Скругленный прямоугольник 11"/>
          <p:cNvSpPr/>
          <p:nvPr/>
        </p:nvSpPr>
        <p:spPr>
          <a:xfrm>
            <a:off x="9085088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64" name="Скругленный прямоугольник 12"/>
          <p:cNvSpPr/>
          <p:nvPr/>
        </p:nvSpPr>
        <p:spPr>
          <a:xfrm>
            <a:off x="442912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65" name="Скругленный прямоугольник 13"/>
          <p:cNvSpPr/>
          <p:nvPr/>
        </p:nvSpPr>
        <p:spPr>
          <a:xfrm>
            <a:off x="3324049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66" name="Скругленный прямоугольник 18"/>
          <p:cNvSpPr/>
          <p:nvPr/>
        </p:nvSpPr>
        <p:spPr>
          <a:xfrm>
            <a:off x="6202681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67" name="Скругленный прямоугольник 19"/>
          <p:cNvSpPr/>
          <p:nvPr/>
        </p:nvSpPr>
        <p:spPr>
          <a:xfrm>
            <a:off x="9085088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68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2pPr>
            <a:lvl3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3pPr>
            <a:lvl4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4pPr>
            <a:lvl5pPr marL="150000" indent="-150000">
              <a:spcBef>
                <a:spcPts val="1200"/>
              </a:spcBef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Текст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69" name="Текст 4"/>
          <p:cNvSpPr/>
          <p:nvPr>
            <p:ph type="body" sz="quarter" idx="21" hasCustomPrompt="1"/>
          </p:nvPr>
        </p:nvSpPr>
        <p:spPr>
          <a:xfrm>
            <a:off x="658800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70" name="Текст 4"/>
          <p:cNvSpPr/>
          <p:nvPr>
            <p:ph type="body" sz="quarter" idx="22" hasCustomPrompt="1"/>
          </p:nvPr>
        </p:nvSpPr>
        <p:spPr>
          <a:xfrm>
            <a:off x="3538799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71" name="Текст 4"/>
          <p:cNvSpPr/>
          <p:nvPr>
            <p:ph type="body" sz="quarter" idx="23" hasCustomPrompt="1"/>
          </p:nvPr>
        </p:nvSpPr>
        <p:spPr>
          <a:xfrm>
            <a:off x="3538799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72" name="Текст 4"/>
          <p:cNvSpPr/>
          <p:nvPr>
            <p:ph type="body" sz="quarter" idx="24" hasCustomPrompt="1"/>
          </p:nvPr>
        </p:nvSpPr>
        <p:spPr>
          <a:xfrm>
            <a:off x="6418800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73" name="Текст 4"/>
          <p:cNvSpPr/>
          <p:nvPr>
            <p:ph type="body" sz="quarter" idx="25" hasCustomPrompt="1"/>
          </p:nvPr>
        </p:nvSpPr>
        <p:spPr>
          <a:xfrm>
            <a:off x="6418800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74" name="Текст 4"/>
          <p:cNvSpPr/>
          <p:nvPr>
            <p:ph type="body" sz="quarter" idx="26" hasCustomPrompt="1"/>
          </p:nvPr>
        </p:nvSpPr>
        <p:spPr>
          <a:xfrm>
            <a:off x="9298799" y="1306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75" name="Текст 4"/>
          <p:cNvSpPr/>
          <p:nvPr>
            <p:ph type="body" sz="quarter" idx="27" hasCustomPrompt="1"/>
          </p:nvPr>
        </p:nvSpPr>
        <p:spPr>
          <a:xfrm>
            <a:off x="9298799" y="3754799"/>
            <a:ext cx="2232001" cy="1800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eightfill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84" name="Скругленный прямоугольник 1"/>
          <p:cNvSpPr/>
          <p:nvPr/>
        </p:nvSpPr>
        <p:spPr>
          <a:xfrm>
            <a:off x="442912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85" name="Скругленный прямоугольник 2"/>
          <p:cNvSpPr/>
          <p:nvPr/>
        </p:nvSpPr>
        <p:spPr>
          <a:xfrm>
            <a:off x="3324049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86" name="Скругленный прямоугольник 9"/>
          <p:cNvSpPr/>
          <p:nvPr/>
        </p:nvSpPr>
        <p:spPr>
          <a:xfrm>
            <a:off x="6202681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87" name="Скругленный прямоугольник 10"/>
          <p:cNvSpPr/>
          <p:nvPr/>
        </p:nvSpPr>
        <p:spPr>
          <a:xfrm>
            <a:off x="9085088" y="1089025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88" name="Скругленный прямоугольник 14"/>
          <p:cNvSpPr/>
          <p:nvPr/>
        </p:nvSpPr>
        <p:spPr>
          <a:xfrm>
            <a:off x="442912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89" name="Скругленный прямоугольник 15"/>
          <p:cNvSpPr/>
          <p:nvPr/>
        </p:nvSpPr>
        <p:spPr>
          <a:xfrm>
            <a:off x="3324049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90" name="Скругленный прямоугольник 16"/>
          <p:cNvSpPr/>
          <p:nvPr/>
        </p:nvSpPr>
        <p:spPr>
          <a:xfrm>
            <a:off x="6202681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91" name="Скругленный прямоугольник 17"/>
          <p:cNvSpPr/>
          <p:nvPr/>
        </p:nvSpPr>
        <p:spPr>
          <a:xfrm>
            <a:off x="9085088" y="3538799"/>
            <a:ext cx="2664001" cy="2232001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12700">
            <a:miter lim="400000"/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292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3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94" name="Текст 4"/>
          <p:cNvSpPr/>
          <p:nvPr>
            <p:ph type="body" sz="quarter" idx="22" hasCustomPrompt="1"/>
          </p:nvPr>
        </p:nvSpPr>
        <p:spPr>
          <a:xfrm>
            <a:off x="658800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295" name="Текст 4"/>
          <p:cNvSpPr/>
          <p:nvPr>
            <p:ph type="body" sz="quarter" idx="23" hasCustomPrompt="1"/>
          </p:nvPr>
        </p:nvSpPr>
        <p:spPr>
          <a:xfrm>
            <a:off x="658800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96" name="Текст 4"/>
          <p:cNvSpPr/>
          <p:nvPr>
            <p:ph type="body" sz="quarter" idx="24" hasCustomPrompt="1"/>
          </p:nvPr>
        </p:nvSpPr>
        <p:spPr>
          <a:xfrm>
            <a:off x="353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297" name="Текст 4"/>
          <p:cNvSpPr/>
          <p:nvPr>
            <p:ph type="body" sz="quarter" idx="25" hasCustomPrompt="1"/>
          </p:nvPr>
        </p:nvSpPr>
        <p:spPr>
          <a:xfrm>
            <a:off x="3538799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298" name="Текст 4"/>
          <p:cNvSpPr/>
          <p:nvPr>
            <p:ph type="body" sz="quarter" idx="26" hasCustomPrompt="1"/>
          </p:nvPr>
        </p:nvSpPr>
        <p:spPr>
          <a:xfrm>
            <a:off x="3538799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299" name="Текст 4"/>
          <p:cNvSpPr/>
          <p:nvPr>
            <p:ph type="body" sz="quarter" idx="27" hasCustomPrompt="1"/>
          </p:nvPr>
        </p:nvSpPr>
        <p:spPr>
          <a:xfrm>
            <a:off x="3538799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00" name="Текст 4"/>
          <p:cNvSpPr/>
          <p:nvPr>
            <p:ph type="body" sz="quarter" idx="28" hasCustomPrompt="1"/>
          </p:nvPr>
        </p:nvSpPr>
        <p:spPr>
          <a:xfrm>
            <a:off x="641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01" name="Текст 4"/>
          <p:cNvSpPr/>
          <p:nvPr>
            <p:ph type="body" sz="quarter" idx="29" hasCustomPrompt="1"/>
          </p:nvPr>
        </p:nvSpPr>
        <p:spPr>
          <a:xfrm>
            <a:off x="6418800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02" name="Текст 4"/>
          <p:cNvSpPr/>
          <p:nvPr>
            <p:ph type="body" sz="quarter" idx="30" hasCustomPrompt="1"/>
          </p:nvPr>
        </p:nvSpPr>
        <p:spPr>
          <a:xfrm>
            <a:off x="6418800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03" name="Текст 4"/>
          <p:cNvSpPr/>
          <p:nvPr>
            <p:ph type="body" sz="quarter" idx="31" hasCustomPrompt="1"/>
          </p:nvPr>
        </p:nvSpPr>
        <p:spPr>
          <a:xfrm>
            <a:off x="6418800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04" name="Текст 4"/>
          <p:cNvSpPr/>
          <p:nvPr>
            <p:ph type="body" sz="quarter" idx="32" hasCustomPrompt="1"/>
          </p:nvPr>
        </p:nvSpPr>
        <p:spPr>
          <a:xfrm>
            <a:off x="929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05" name="Текст 4"/>
          <p:cNvSpPr/>
          <p:nvPr>
            <p:ph type="body" sz="quarter" idx="33" hasCustomPrompt="1"/>
          </p:nvPr>
        </p:nvSpPr>
        <p:spPr>
          <a:xfrm>
            <a:off x="9298799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06" name="Текст 4"/>
          <p:cNvSpPr/>
          <p:nvPr>
            <p:ph type="body" sz="quarter" idx="34" hasCustomPrompt="1"/>
          </p:nvPr>
        </p:nvSpPr>
        <p:spPr>
          <a:xfrm>
            <a:off x="9298799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07" name="Текст 4"/>
          <p:cNvSpPr/>
          <p:nvPr>
            <p:ph type="body" sz="quarter" idx="35" hasCustomPrompt="1"/>
          </p:nvPr>
        </p:nvSpPr>
        <p:spPr>
          <a:xfrm>
            <a:off x="9298799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_eightstrokecards_2"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Текст заголовка"/>
          <p:cNvSpPr txBox="1"/>
          <p:nvPr>
            <p:ph type="title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16" name="Скругленный прямоугольник 1"/>
          <p:cNvSpPr/>
          <p:nvPr/>
        </p:nvSpPr>
        <p:spPr>
          <a:xfrm>
            <a:off x="442912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317" name="Скругленный прямоугольник 2"/>
          <p:cNvSpPr/>
          <p:nvPr/>
        </p:nvSpPr>
        <p:spPr>
          <a:xfrm>
            <a:off x="3324049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318" name="Скругленный прямоугольник 9"/>
          <p:cNvSpPr/>
          <p:nvPr/>
        </p:nvSpPr>
        <p:spPr>
          <a:xfrm>
            <a:off x="6202681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319" name="Скругленный прямоугольник 10"/>
          <p:cNvSpPr/>
          <p:nvPr/>
        </p:nvSpPr>
        <p:spPr>
          <a:xfrm>
            <a:off x="9085088" y="1089025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320" name="Скругленный прямоугольник 14"/>
          <p:cNvSpPr/>
          <p:nvPr/>
        </p:nvSpPr>
        <p:spPr>
          <a:xfrm>
            <a:off x="442912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321" name="Скругленный прямоугольник 15"/>
          <p:cNvSpPr/>
          <p:nvPr/>
        </p:nvSpPr>
        <p:spPr>
          <a:xfrm>
            <a:off x="3324049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322" name="Скругленный прямоугольник 16"/>
          <p:cNvSpPr/>
          <p:nvPr/>
        </p:nvSpPr>
        <p:spPr>
          <a:xfrm>
            <a:off x="6202681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323" name="Скругленный прямоугольник 17"/>
          <p:cNvSpPr/>
          <p:nvPr/>
        </p:nvSpPr>
        <p:spPr>
          <a:xfrm>
            <a:off x="9085088" y="3538799"/>
            <a:ext cx="2664001" cy="2232001"/>
          </a:xfrm>
          <a:prstGeom prst="roundRect">
            <a:avLst>
              <a:gd name="adj" fmla="val 8982"/>
            </a:avLst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254000" dist="101600" dir="2700000">
              <a:srgbClr val="000000">
                <a:alpha val="10000"/>
              </a:srgbClr>
            </a:outerShdw>
          </a:effectLst>
        </p:spPr>
        <p:txBody>
          <a:bodyPr lIns="0" tIns="0" rIns="0" bIns="0" anchor="ctr"/>
          <a:lstStyle/>
          <a:p>
            <a:pPr defTabSz="825500">
              <a:defRPr sz="2400">
                <a:solidFill>
                  <a:srgbClr val="7F7F7F"/>
                </a:solidFill>
              </a:defRPr>
            </a:pPr>
          </a:p>
        </p:txBody>
      </p:sp>
      <p:sp>
        <p:nvSpPr>
          <p:cNvPr id="1324" name="Уровень текста 1…"/>
          <p:cNvSpPr txBox="1"/>
          <p:nvPr>
            <p:ph type="body" sz="quarter" idx="1" hasCustomPrompt="1"/>
          </p:nvPr>
        </p:nvSpPr>
        <p:spPr>
          <a:xfrm>
            <a:off x="65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150000" indent="-150000">
              <a:buFontTx/>
              <a:defRPr sz="20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5pPr>
          </a:lstStyle>
          <a:p>
            <a:pPr/>
            <a:r>
              <a:t>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5" name="Текст 4"/>
          <p:cNvSpPr/>
          <p:nvPr>
            <p:ph type="body" sz="quarter" idx="21" hasCustomPrompt="1"/>
          </p:nvPr>
        </p:nvSpPr>
        <p:spPr>
          <a:xfrm>
            <a:off x="658800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26" name="Текст 4"/>
          <p:cNvSpPr/>
          <p:nvPr>
            <p:ph type="body" sz="quarter" idx="22" hasCustomPrompt="1"/>
          </p:nvPr>
        </p:nvSpPr>
        <p:spPr>
          <a:xfrm>
            <a:off x="658800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27" name="Текст 4"/>
          <p:cNvSpPr/>
          <p:nvPr>
            <p:ph type="body" sz="quarter" idx="23" hasCustomPrompt="1"/>
          </p:nvPr>
        </p:nvSpPr>
        <p:spPr>
          <a:xfrm>
            <a:off x="658800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28" name="Текст 4"/>
          <p:cNvSpPr/>
          <p:nvPr>
            <p:ph type="body" sz="quarter" idx="24" hasCustomPrompt="1"/>
          </p:nvPr>
        </p:nvSpPr>
        <p:spPr>
          <a:xfrm>
            <a:off x="353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29" name="Текст 4"/>
          <p:cNvSpPr/>
          <p:nvPr>
            <p:ph type="body" sz="quarter" idx="25" hasCustomPrompt="1"/>
          </p:nvPr>
        </p:nvSpPr>
        <p:spPr>
          <a:xfrm>
            <a:off x="3538799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30" name="Текст 4"/>
          <p:cNvSpPr/>
          <p:nvPr>
            <p:ph type="body" sz="quarter" idx="26" hasCustomPrompt="1"/>
          </p:nvPr>
        </p:nvSpPr>
        <p:spPr>
          <a:xfrm>
            <a:off x="3538799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31" name="Текст 4"/>
          <p:cNvSpPr/>
          <p:nvPr>
            <p:ph type="body" sz="quarter" idx="27" hasCustomPrompt="1"/>
          </p:nvPr>
        </p:nvSpPr>
        <p:spPr>
          <a:xfrm>
            <a:off x="3538799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32" name="Текст 4"/>
          <p:cNvSpPr/>
          <p:nvPr>
            <p:ph type="body" sz="quarter" idx="28" hasCustomPrompt="1"/>
          </p:nvPr>
        </p:nvSpPr>
        <p:spPr>
          <a:xfrm>
            <a:off x="6418800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33" name="Текст 4"/>
          <p:cNvSpPr/>
          <p:nvPr>
            <p:ph type="body" sz="quarter" idx="29" hasCustomPrompt="1"/>
          </p:nvPr>
        </p:nvSpPr>
        <p:spPr>
          <a:xfrm>
            <a:off x="6418800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34" name="Текст 4"/>
          <p:cNvSpPr/>
          <p:nvPr>
            <p:ph type="body" sz="quarter" idx="30" hasCustomPrompt="1"/>
          </p:nvPr>
        </p:nvSpPr>
        <p:spPr>
          <a:xfrm>
            <a:off x="6418800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35" name="Текст 4"/>
          <p:cNvSpPr/>
          <p:nvPr>
            <p:ph type="body" sz="quarter" idx="31" hasCustomPrompt="1"/>
          </p:nvPr>
        </p:nvSpPr>
        <p:spPr>
          <a:xfrm>
            <a:off x="6418800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36" name="Текст 4"/>
          <p:cNvSpPr/>
          <p:nvPr>
            <p:ph type="body" sz="quarter" idx="32" hasCustomPrompt="1"/>
          </p:nvPr>
        </p:nvSpPr>
        <p:spPr>
          <a:xfrm>
            <a:off x="9298799" y="1306799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37" name="Текст 4"/>
          <p:cNvSpPr/>
          <p:nvPr>
            <p:ph type="body" sz="quarter" idx="33" hasCustomPrompt="1"/>
          </p:nvPr>
        </p:nvSpPr>
        <p:spPr>
          <a:xfrm>
            <a:off x="9298799" y="1774800"/>
            <a:ext cx="2232001" cy="1332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38" name="Текст 4"/>
          <p:cNvSpPr/>
          <p:nvPr>
            <p:ph type="body" sz="quarter" idx="34" hasCustomPrompt="1"/>
          </p:nvPr>
        </p:nvSpPr>
        <p:spPr>
          <a:xfrm>
            <a:off x="9298799" y="3756502"/>
            <a:ext cx="2232001" cy="25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 defTabSz="359110">
              <a:buSzTx/>
              <a:buFontTx/>
              <a:buNone/>
              <a:defRPr sz="174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339" name="Текст 4"/>
          <p:cNvSpPr/>
          <p:nvPr>
            <p:ph type="body" sz="quarter" idx="35" hasCustomPrompt="1"/>
          </p:nvPr>
        </p:nvSpPr>
        <p:spPr>
          <a:xfrm>
            <a:off x="9298799" y="4222799"/>
            <a:ext cx="2232001" cy="1332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ext+photo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91" name="Рисунок 2"/>
          <p:cNvSpPr/>
          <p:nvPr>
            <p:ph type="pic" sz="half" idx="21"/>
          </p:nvPr>
        </p:nvSpPr>
        <p:spPr>
          <a:xfrm>
            <a:off x="6203951" y="1089025"/>
            <a:ext cx="5545138" cy="46799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2" name="Уровень текста 1…"/>
          <p:cNvSpPr txBox="1"/>
          <p:nvPr>
            <p:ph type="body" sz="half" idx="1" hasCustomPrompt="1"/>
          </p:nvPr>
        </p:nvSpPr>
        <p:spPr>
          <a:xfrm>
            <a:off x="442912" y="1089025"/>
            <a:ext cx="5545139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0" indent="317516">
              <a:spcBef>
                <a:spcPts val="1200"/>
              </a:spcBef>
              <a:buSzTx/>
              <a:buFontTx/>
              <a:buNone/>
              <a:defRPr sz="2000"/>
            </a:lvl2pPr>
            <a:lvl3pPr marL="0" indent="635032">
              <a:spcBef>
                <a:spcPts val="1200"/>
              </a:spcBef>
              <a:buSzTx/>
              <a:buFontTx/>
              <a:buNone/>
              <a:defRPr sz="2000"/>
            </a:lvl3pPr>
            <a:lvl4pPr marL="0" indent="952547">
              <a:spcBef>
                <a:spcPts val="1200"/>
              </a:spcBef>
              <a:buSzTx/>
              <a:buFontTx/>
              <a:buNone/>
              <a:defRPr sz="2000"/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/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_text+photo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Заголовок"/>
          <p:cNvSpPr txBox="1"/>
          <p:nvPr>
            <p:ph type="title" hasCustomPrompt="1"/>
          </p:nvPr>
        </p:nvSpPr>
        <p:spPr>
          <a:xfrm>
            <a:off x="442914" y="441326"/>
            <a:ext cx="11302401" cy="6477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03" name="Рисунок 2"/>
          <p:cNvSpPr/>
          <p:nvPr>
            <p:ph type="pic" idx="21"/>
          </p:nvPr>
        </p:nvSpPr>
        <p:spPr>
          <a:xfrm>
            <a:off x="4295776" y="1089025"/>
            <a:ext cx="7453315" cy="46799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4" name="Уровень текста 1…"/>
          <p:cNvSpPr txBox="1"/>
          <p:nvPr>
            <p:ph type="body" sz="half" idx="1" hasCustomPrompt="1"/>
          </p:nvPr>
        </p:nvSpPr>
        <p:spPr>
          <a:xfrm>
            <a:off x="442912" y="1089025"/>
            <a:ext cx="3636962" cy="46799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1200"/>
              </a:spcBef>
              <a:buSzTx/>
              <a:buFontTx/>
              <a:buNone/>
              <a:defRPr sz="2000"/>
            </a:lvl1pPr>
            <a:lvl2pPr marL="0" indent="317516">
              <a:spcBef>
                <a:spcPts val="1200"/>
              </a:spcBef>
              <a:buSzTx/>
              <a:buFontTx/>
              <a:buNone/>
              <a:defRPr sz="2000"/>
            </a:lvl2pPr>
            <a:lvl3pPr marL="0" indent="635032">
              <a:spcBef>
                <a:spcPts val="1200"/>
              </a:spcBef>
              <a:buSzTx/>
              <a:buFontTx/>
              <a:buNone/>
              <a:defRPr sz="2000"/>
            </a:lvl3pPr>
            <a:lvl4pPr marL="0" indent="952547">
              <a:spcBef>
                <a:spcPts val="1200"/>
              </a:spcBef>
              <a:buSzTx/>
              <a:buFontTx/>
              <a:buNone/>
              <a:defRPr sz="2000"/>
            </a:lvl4pPr>
            <a:lvl5pPr marL="0" indent="1270062">
              <a:spcBef>
                <a:spcPts val="1200"/>
              </a:spcBef>
              <a:buSzTx/>
              <a:buFontTx/>
              <a:buNone/>
              <a:defRPr sz="2000"/>
            </a:lvl5pPr>
          </a:lstStyle>
          <a:p>
            <a:pPr/>
            <a:r>
              <a:t>Текст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<Relationship Id="rId3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29.xml"/><Relationship Id="rId35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1.xml"/><Relationship Id="rId37" Type="http://schemas.openxmlformats.org/officeDocument/2006/relationships/slideLayout" Target="../slideLayouts/slideLayout32.xml"/><Relationship Id="rId3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34.xml"/><Relationship Id="rId4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39.xml"/><Relationship Id="rId45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1.xml"/><Relationship Id="rId47" Type="http://schemas.openxmlformats.org/officeDocument/2006/relationships/slideLayout" Target="../slideLayouts/slideLayout42.xml"/><Relationship Id="rId48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44.xml"/><Relationship Id="rId50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49.xml"/><Relationship Id="rId55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52.xml"/><Relationship Id="rId58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54.xml"/><Relationship Id="rId60" Type="http://schemas.openxmlformats.org/officeDocument/2006/relationships/slideLayout" Target="../slideLayouts/slideLayout55.xml"/><Relationship Id="rId61" Type="http://schemas.openxmlformats.org/officeDocument/2006/relationships/slideLayout" Target="../slideLayouts/slideLayout56.xml"/><Relationship Id="rId62" Type="http://schemas.openxmlformats.org/officeDocument/2006/relationships/slideLayout" Target="../slideLayouts/slideLayout57.xml"/><Relationship Id="rId63" Type="http://schemas.openxmlformats.org/officeDocument/2006/relationships/slideLayout" Target="../slideLayouts/slideLayout58.xml"/><Relationship Id="rId64" Type="http://schemas.openxmlformats.org/officeDocument/2006/relationships/slideLayout" Target="../slideLayouts/slideLayout59.xml"/><Relationship Id="rId65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61.xml"/><Relationship Id="rId67" Type="http://schemas.openxmlformats.org/officeDocument/2006/relationships/slideLayout" Target="../slideLayouts/slideLayout62.xml"/><Relationship Id="rId68" Type="http://schemas.openxmlformats.org/officeDocument/2006/relationships/slideLayout" Target="../slideLayouts/slideLayout63.xml"/><Relationship Id="rId69" Type="http://schemas.openxmlformats.org/officeDocument/2006/relationships/slideLayout" Target="../slideLayouts/slideLayout64.xml"/><Relationship Id="rId70" Type="http://schemas.openxmlformats.org/officeDocument/2006/relationships/slideLayout" Target="../slideLayouts/slideLayout65.xml"/><Relationship Id="rId71" Type="http://schemas.openxmlformats.org/officeDocument/2006/relationships/slideLayout" Target="../slideLayouts/slideLayout66.xml"/><Relationship Id="rId72" Type="http://schemas.openxmlformats.org/officeDocument/2006/relationships/slideLayout" Target="../slideLayouts/slideLayout67.xml"/><Relationship Id="rId73" Type="http://schemas.openxmlformats.org/officeDocument/2006/relationships/slideLayout" Target="../slideLayouts/slideLayout68.xml"/><Relationship Id="rId74" Type="http://schemas.openxmlformats.org/officeDocument/2006/relationships/slideLayout" Target="../slideLayouts/slideLayout69.xml"/><Relationship Id="rId75" Type="http://schemas.openxmlformats.org/officeDocument/2006/relationships/slideLayout" Target="../slideLayouts/slideLayout70.xml"/><Relationship Id="rId76" Type="http://schemas.openxmlformats.org/officeDocument/2006/relationships/slideLayout" Target="../slideLayouts/slideLayout71.xml"/><Relationship Id="rId77" Type="http://schemas.openxmlformats.org/officeDocument/2006/relationships/slideLayout" Target="../slideLayouts/slideLayout72.xml"/><Relationship Id="rId78" Type="http://schemas.openxmlformats.org/officeDocument/2006/relationships/slideLayout" Target="../slideLayouts/slideLayout73.xml"/><Relationship Id="rId79" Type="http://schemas.openxmlformats.org/officeDocument/2006/relationships/slideLayout" Target="../slideLayouts/slideLayout74.xml"/><Relationship Id="rId80" Type="http://schemas.openxmlformats.org/officeDocument/2006/relationships/slideLayout" Target="../slideLayouts/slideLayout75.xml"/><Relationship Id="rId81" Type="http://schemas.openxmlformats.org/officeDocument/2006/relationships/slideLayout" Target="../slideLayouts/slideLayout76.xml"/><Relationship Id="rId82" Type="http://schemas.openxmlformats.org/officeDocument/2006/relationships/slideLayout" Target="../slideLayouts/slideLayout77.xml"/><Relationship Id="rId83" Type="http://schemas.openxmlformats.org/officeDocument/2006/relationships/slideLayout" Target="../slideLayouts/slideLayout78.xml"/><Relationship Id="rId84" Type="http://schemas.openxmlformats.org/officeDocument/2006/relationships/slideLayout" Target="../slideLayouts/slideLayout7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4" descr="Рисунок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887" y="6229474"/>
            <a:ext cx="1339201" cy="1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15" descr="Рисунок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912" y="6222274"/>
            <a:ext cx="127576" cy="19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912" y="6222274"/>
            <a:ext cx="127861" cy="19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3" descr="Рисунок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09887" y="6229474"/>
            <a:ext cx="1340147" cy="1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Отбивочный слайд"/>
          <p:cNvSpPr txBox="1"/>
          <p:nvPr>
            <p:ph type="title" hasCustomPrompt="1"/>
          </p:nvPr>
        </p:nvSpPr>
        <p:spPr>
          <a:xfrm>
            <a:off x="442914" y="441325"/>
            <a:ext cx="11307120" cy="532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Отбивочный слайд</a:t>
            </a:r>
          </a:p>
        </p:txBody>
      </p:sp>
      <p:sp>
        <p:nvSpPr>
          <p:cNvPr id="7" name="Уровень текста 1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  <p:sldLayoutId id="2147483674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86" r:id="rId43"/>
    <p:sldLayoutId id="2147483687" r:id="rId44"/>
    <p:sldLayoutId id="2147483688" r:id="rId45"/>
    <p:sldLayoutId id="2147483689" r:id="rId46"/>
    <p:sldLayoutId id="2147483690" r:id="rId47"/>
    <p:sldLayoutId id="2147483691" r:id="rId48"/>
    <p:sldLayoutId id="2147483692" r:id="rId49"/>
    <p:sldLayoutId id="2147483693" r:id="rId50"/>
    <p:sldLayoutId id="2147483694" r:id="rId51"/>
    <p:sldLayoutId id="2147483695" r:id="rId52"/>
    <p:sldLayoutId id="2147483696" r:id="rId53"/>
    <p:sldLayoutId id="2147483697" r:id="rId54"/>
    <p:sldLayoutId id="2147483698" r:id="rId55"/>
    <p:sldLayoutId id="2147483699" r:id="rId56"/>
    <p:sldLayoutId id="2147483700" r:id="rId57"/>
    <p:sldLayoutId id="2147483701" r:id="rId58"/>
    <p:sldLayoutId id="2147483702" r:id="rId59"/>
    <p:sldLayoutId id="2147483703" r:id="rId60"/>
    <p:sldLayoutId id="2147483704" r:id="rId61"/>
    <p:sldLayoutId id="2147483705" r:id="rId62"/>
    <p:sldLayoutId id="2147483706" r:id="rId63"/>
    <p:sldLayoutId id="2147483707" r:id="rId64"/>
    <p:sldLayoutId id="2147483708" r:id="rId65"/>
    <p:sldLayoutId id="2147483709" r:id="rId66"/>
    <p:sldLayoutId id="2147483710" r:id="rId67"/>
    <p:sldLayoutId id="2147483711" r:id="rId68"/>
    <p:sldLayoutId id="2147483712" r:id="rId69"/>
    <p:sldLayoutId id="2147483713" r:id="rId70"/>
    <p:sldLayoutId id="2147483714" r:id="rId71"/>
    <p:sldLayoutId id="2147483715" r:id="rId72"/>
    <p:sldLayoutId id="2147483716" r:id="rId73"/>
    <p:sldLayoutId id="2147483717" r:id="rId74"/>
    <p:sldLayoutId id="2147483718" r:id="rId75"/>
    <p:sldLayoutId id="2147483719" r:id="rId76"/>
    <p:sldLayoutId id="2147483720" r:id="rId77"/>
    <p:sldLayoutId id="2147483721" r:id="rId78"/>
    <p:sldLayoutId id="2147483722" r:id="rId79"/>
    <p:sldLayoutId id="2147483723" r:id="rId80"/>
    <p:sldLayoutId id="2147483724" r:id="rId81"/>
    <p:sldLayoutId id="2147483725" r:id="rId82"/>
    <p:sldLayoutId id="2147483726" r:id="rId83"/>
    <p:sldLayoutId id="2147483727" r:id="rId84"/>
  </p:sldLayoutIdLst>
  <p:transition xmlns:p14="http://schemas.microsoft.com/office/powerpoint/2010/main" spd="med" advClick="1"/>
  <p:txStyles>
    <p:titleStyle>
      <a:lvl1pPr marL="0" marR="0" indent="0" algn="l" defTabSz="4127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FFFFFF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0" algn="l" defTabSz="4127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FFFFFF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0" algn="l" defTabSz="4127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FFFFFF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0" algn="l" defTabSz="4127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FFFFFF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0" algn="l" defTabSz="4127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FFFFFF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0" algn="l" defTabSz="4127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FFFFFF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0" algn="l" defTabSz="4127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FFFFFF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0" algn="l" defTabSz="4127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FFFFFF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0" algn="l" defTabSz="4127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solidFill>
            <a:srgbClr val="FFFFFF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CoFo Sans"/>
          <a:ea typeface="CoFo Sans"/>
          <a:cs typeface="CoFo Sans"/>
          <a:sym typeface="CoFo Sans"/>
        </a:defRPr>
      </a:lvl1pPr>
      <a:lvl2pPr marL="180000" marR="0" indent="-180000" algn="l" defTabSz="41277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CoFo Sans"/>
          <a:ea typeface="CoFo Sans"/>
          <a:cs typeface="CoFo Sans"/>
          <a:sym typeface="CoFo Sans"/>
        </a:defRPr>
      </a:lvl2pPr>
      <a:lvl3pPr marL="180000" marR="0" indent="-180000" algn="l" defTabSz="41277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CoFo Sans"/>
          <a:ea typeface="CoFo Sans"/>
          <a:cs typeface="CoFo Sans"/>
          <a:sym typeface="CoFo Sans"/>
        </a:defRPr>
      </a:lvl3pPr>
      <a:lvl4pPr marL="180000" marR="0" indent="-180000" algn="l" defTabSz="41277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CoFo Sans"/>
          <a:ea typeface="CoFo Sans"/>
          <a:cs typeface="CoFo Sans"/>
          <a:sym typeface="CoFo Sans"/>
        </a:defRPr>
      </a:lvl4pPr>
      <a:lvl5pPr marL="180000" marR="0" indent="-180000" algn="l" defTabSz="41277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CoFo Sans"/>
          <a:ea typeface="CoFo Sans"/>
          <a:cs typeface="CoFo Sans"/>
          <a:sym typeface="CoFo Sans"/>
        </a:defRPr>
      </a:lvl5pPr>
      <a:lvl6pPr marL="1905094" marR="0" indent="-317515" algn="l" defTabSz="41277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CoFo Sans"/>
          <a:ea typeface="CoFo Sans"/>
          <a:cs typeface="CoFo Sans"/>
          <a:sym typeface="CoFo Sans"/>
        </a:defRPr>
      </a:lvl6pPr>
      <a:lvl7pPr marL="2222611" marR="0" indent="-317516" algn="l" defTabSz="41277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CoFo Sans"/>
          <a:ea typeface="CoFo Sans"/>
          <a:cs typeface="CoFo Sans"/>
          <a:sym typeface="CoFo Sans"/>
        </a:defRPr>
      </a:lvl7pPr>
      <a:lvl8pPr marL="2540126" marR="0" indent="-317516" algn="l" defTabSz="41277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CoFo Sans"/>
          <a:ea typeface="CoFo Sans"/>
          <a:cs typeface="CoFo Sans"/>
          <a:sym typeface="CoFo Sans"/>
        </a:defRPr>
      </a:lvl8pPr>
      <a:lvl9pPr marL="2857643" marR="0" indent="-317516" algn="l" defTabSz="41277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CoFo Sans"/>
          <a:ea typeface="CoFo Sans"/>
          <a:cs typeface="CoFo Sans"/>
          <a:sym typeface="CoFo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Заголовок 2"/>
          <p:cNvSpPr txBox="1"/>
          <p:nvPr>
            <p:ph type="title"/>
          </p:nvPr>
        </p:nvSpPr>
        <p:spPr>
          <a:xfrm>
            <a:off x="-173203" y="765175"/>
            <a:ext cx="6685619" cy="5327651"/>
          </a:xfrm>
          <a:prstGeom prst="rect">
            <a:avLst/>
          </a:prstGeom>
        </p:spPr>
        <p:txBody>
          <a:bodyPr/>
          <a:lstStyle/>
          <a:p>
            <a:pPr algn="ctr" defTabSz="371493">
              <a:defRPr sz="6300"/>
            </a:pPr>
            <a:r>
              <a:t>Модель склонности клиента к приобретению машиноместа</a:t>
            </a:r>
            <a:br/>
          </a:p>
        </p:txBody>
      </p:sp>
      <p:sp>
        <p:nvSpPr>
          <p:cNvPr id="1350" name="Выполнил: Евгений Медведев…"/>
          <p:cNvSpPr txBox="1"/>
          <p:nvPr/>
        </p:nvSpPr>
        <p:spPr>
          <a:xfrm>
            <a:off x="894397" y="5989274"/>
            <a:ext cx="338993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Выполнил: Евгений Медведев</a:t>
            </a:r>
          </a:p>
          <a:p>
            <a:pPr/>
            <a:r>
              <a:t>Группа: ИСП-21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Заголовок 1"/>
          <p:cNvSpPr txBox="1"/>
          <p:nvPr>
            <p:ph type="title"/>
          </p:nvPr>
        </p:nvSpPr>
        <p:spPr>
          <a:xfrm>
            <a:off x="444799" y="344486"/>
            <a:ext cx="11302402" cy="647701"/>
          </a:xfrm>
          <a:prstGeom prst="rect">
            <a:avLst/>
          </a:prstGeom>
          <a:solidFill>
            <a:srgbClr val="007DFF"/>
          </a:solidFill>
        </p:spPr>
        <p:txBody>
          <a:bodyPr/>
          <a:lstStyle>
            <a:lvl1pPr algn="ctr" defTabSz="825500">
              <a:lnSpc>
                <a:spcPct val="100000"/>
              </a:lnSpc>
              <a:defRPr sz="3700">
                <a:solidFill>
                  <a:srgbClr val="FFFFFF"/>
                </a:solidFill>
                <a:latin typeface="CoFo Sans Regular"/>
                <a:ea typeface="CoFo Sans Regular"/>
                <a:cs typeface="CoFo Sans Regular"/>
                <a:sym typeface="CoFo Sans Regular"/>
              </a:defRPr>
            </a:lvl1pPr>
          </a:lstStyle>
          <a:p>
            <a:pPr/>
            <a:r>
              <a:t>Введение</a:t>
            </a:r>
          </a:p>
        </p:txBody>
      </p:sp>
      <p:sp>
        <p:nvSpPr>
          <p:cNvPr id="1353" name="Текст 2"/>
          <p:cNvSpPr txBox="1"/>
          <p:nvPr>
            <p:ph type="body" sz="half" idx="1"/>
          </p:nvPr>
        </p:nvSpPr>
        <p:spPr>
          <a:xfrm>
            <a:off x="659480" y="1306800"/>
            <a:ext cx="5112001" cy="4244400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Цель проекта: Создание модели, позволяющую прогнозировать вероятность покупки клиентами машиномест в паркинге.</a:t>
            </a:r>
          </a:p>
        </p:txBody>
      </p:sp>
      <p:sp>
        <p:nvSpPr>
          <p:cNvPr id="1354" name="Текст 3"/>
          <p:cNvSpPr/>
          <p:nvPr>
            <p:ph type="body" idx="21"/>
          </p:nvPr>
        </p:nvSpPr>
        <p:spPr>
          <a:xfrm>
            <a:off x="6420520" y="1306800"/>
            <a:ext cx="5112001" cy="4244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243534">
              <a:spcBef>
                <a:spcPts val="700"/>
              </a:spcBef>
              <a:defRPr sz="2124"/>
            </a:pPr>
            <a:r>
              <a:t>Задача: </a:t>
            </a:r>
          </a:p>
          <a:p>
            <a:pPr defTabSz="243534">
              <a:spcBef>
                <a:spcPts val="700"/>
              </a:spcBef>
              <a:defRPr sz="2124"/>
            </a:pPr>
            <a:r>
              <a:t>-сократить неэффективную целевую рассылку;</a:t>
            </a:r>
          </a:p>
          <a:p>
            <a:pPr defTabSz="243534">
              <a:spcBef>
                <a:spcPts val="700"/>
              </a:spcBef>
              <a:defRPr sz="2124"/>
            </a:pPr>
            <a:r>
              <a:t>-</a:t>
            </a:r>
            <a:r>
              <a:t>максимизировать отдачу от рассылок, ориентируясь только на наиболее заинтересованных и потенциально ориентированных на покупку клиентов;</a:t>
            </a:r>
          </a:p>
          <a:p>
            <a:pPr defTabSz="243534">
              <a:spcBef>
                <a:spcPts val="700"/>
              </a:spcBef>
              <a:defRPr sz="2124"/>
            </a:pPr>
            <a:r>
              <a:t>-</a:t>
            </a:r>
            <a:r>
              <a:t>снизить затраты и улучшить лояльность клиентов за счет более персонифицированного подхода.</a:t>
            </a:r>
            <a:endParaRPr sz="708"/>
          </a:p>
          <a:p>
            <a:pPr defTabSz="243534">
              <a:spcBef>
                <a:spcPts val="700"/>
              </a:spcBef>
              <a:defRPr sz="2065"/>
            </a:pPr>
            <a:endParaRPr sz="708"/>
          </a:p>
        </p:txBody>
      </p:sp>
      <p:pic>
        <p:nvPicPr>
          <p:cNvPr id="1355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9591" y="4883470"/>
            <a:ext cx="792930" cy="667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6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3960" y="4744360"/>
            <a:ext cx="806841" cy="806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Заголовок 1"/>
          <p:cNvSpPr txBox="1"/>
          <p:nvPr>
            <p:ph type="title"/>
          </p:nvPr>
        </p:nvSpPr>
        <p:spPr>
          <a:xfrm>
            <a:off x="444799" y="999962"/>
            <a:ext cx="11302402" cy="647701"/>
          </a:xfrm>
          <a:prstGeom prst="rect">
            <a:avLst/>
          </a:prstGeom>
          <a:solidFill>
            <a:srgbClr val="007DFF"/>
          </a:solidFill>
          <a:ln w="25400">
            <a:solidFill>
              <a:schemeClr val="accent1"/>
            </a:solidFill>
            <a:round/>
          </a:ln>
        </p:spPr>
        <p:txBody>
          <a:bodyPr/>
          <a:lstStyle>
            <a:lvl1pPr algn="ctr" defTabSz="914400">
              <a:lnSpc>
                <a:spcPct val="100000"/>
              </a:lnSpc>
              <a:defRPr sz="3700">
                <a:solidFill>
                  <a:srgbClr val="FEFFFE"/>
                </a:solidFill>
                <a:latin typeface="CoFo Sans"/>
                <a:ea typeface="CoFo Sans"/>
                <a:cs typeface="CoFo Sans"/>
                <a:sym typeface="CoFo Sans"/>
              </a:defRPr>
            </a:lvl1pPr>
          </a:lstStyle>
          <a:p>
            <a:pPr/>
            <a:r>
              <a:t>Этапы работы над проектом</a:t>
            </a:r>
          </a:p>
        </p:txBody>
      </p:sp>
      <p:sp>
        <p:nvSpPr>
          <p:cNvPr id="1359" name="Скругленный прямоугольник 2"/>
          <p:cNvSpPr/>
          <p:nvPr/>
        </p:nvSpPr>
        <p:spPr>
          <a:xfrm>
            <a:off x="655254" y="2784836"/>
            <a:ext cx="3105561" cy="1391322"/>
          </a:xfrm>
          <a:prstGeom prst="roundRect">
            <a:avLst>
              <a:gd name="adj" fmla="val 16396"/>
            </a:avLst>
          </a:prstGeom>
          <a:solidFill>
            <a:srgbClr val="FFFFFF"/>
          </a:solidFill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algn="ctr" defTabSz="825500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360" name="TextBox 3"/>
          <p:cNvSpPr txBox="1"/>
          <p:nvPr/>
        </p:nvSpPr>
        <p:spPr>
          <a:xfrm>
            <a:off x="1993279" y="2322780"/>
            <a:ext cx="42951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5500"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61" name="Скругленный прямоугольник 5"/>
          <p:cNvSpPr/>
          <p:nvPr/>
        </p:nvSpPr>
        <p:spPr>
          <a:xfrm>
            <a:off x="4543220" y="2784836"/>
            <a:ext cx="3105560" cy="1391322"/>
          </a:xfrm>
          <a:prstGeom prst="roundRect">
            <a:avLst>
              <a:gd name="adj" fmla="val 16396"/>
            </a:avLst>
          </a:prstGeom>
          <a:solidFill>
            <a:srgbClr val="FFFFFF"/>
          </a:solidFill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algn="ctr" defTabSz="825500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362" name="TextBox 6"/>
          <p:cNvSpPr txBox="1"/>
          <p:nvPr/>
        </p:nvSpPr>
        <p:spPr>
          <a:xfrm>
            <a:off x="5881244" y="2322780"/>
            <a:ext cx="4295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5500"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63" name="Скругленный прямоугольник 8"/>
          <p:cNvSpPr/>
          <p:nvPr/>
        </p:nvSpPr>
        <p:spPr>
          <a:xfrm>
            <a:off x="8431185" y="2784836"/>
            <a:ext cx="3105561" cy="1391323"/>
          </a:xfrm>
          <a:prstGeom prst="roundRect">
            <a:avLst>
              <a:gd name="adj" fmla="val 16396"/>
            </a:avLst>
          </a:prstGeom>
          <a:solidFill>
            <a:srgbClr val="FFFFFF"/>
          </a:solidFill>
          <a:ln w="12700">
            <a:solidFill>
              <a:srgbClr val="007DFF"/>
            </a:solidFill>
          </a:ln>
        </p:spPr>
        <p:txBody>
          <a:bodyPr lIns="0" tIns="0" rIns="0" bIns="0" anchor="ctr"/>
          <a:lstStyle/>
          <a:p>
            <a:pPr algn="ctr" defTabSz="825500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1364" name="TextBox 9"/>
          <p:cNvSpPr txBox="1"/>
          <p:nvPr/>
        </p:nvSpPr>
        <p:spPr>
          <a:xfrm>
            <a:off x="9769210" y="2322780"/>
            <a:ext cx="42951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5500">
              <a:defRPr sz="2000">
                <a:solidFill>
                  <a:srgbClr val="007D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/>
            <a:r>
              <a:t>3</a:t>
            </a:r>
          </a:p>
        </p:txBody>
      </p:sp>
      <p:cxnSp>
        <p:nvCxnSpPr>
          <p:cNvPr id="1365" name="Прямая со стрелкой 47"/>
          <p:cNvCxnSpPr>
            <a:stCxn id="1359" idx="0"/>
            <a:endCxn id="1361" idx="0"/>
          </p:cNvCxnSpPr>
          <p:nvPr/>
        </p:nvCxnSpPr>
        <p:spPr>
          <a:xfrm flipV="1">
            <a:off x="2208034" y="3480497"/>
            <a:ext cx="3887967" cy="1"/>
          </a:xfrm>
          <a:prstGeom prst="straightConnector1">
            <a:avLst/>
          </a:prstGeom>
          <a:ln w="12700">
            <a:solidFill>
              <a:srgbClr val="007DFF"/>
            </a:solidFill>
            <a:tailEnd type="triangle"/>
          </a:ln>
        </p:spPr>
      </p:cxnSp>
      <p:cxnSp>
        <p:nvCxnSpPr>
          <p:cNvPr id="1366" name="Прямая со стрелкой 48"/>
          <p:cNvCxnSpPr>
            <a:stCxn id="1361" idx="0"/>
            <a:endCxn id="1363" idx="0"/>
          </p:cNvCxnSpPr>
          <p:nvPr/>
        </p:nvCxnSpPr>
        <p:spPr>
          <a:xfrm>
            <a:off x="6096000" y="3480497"/>
            <a:ext cx="3887966" cy="1"/>
          </a:xfrm>
          <a:prstGeom prst="straightConnector1">
            <a:avLst/>
          </a:prstGeom>
          <a:ln w="12700">
            <a:solidFill>
              <a:srgbClr val="007DFF"/>
            </a:solidFill>
            <a:tailEnd type="triangle"/>
          </a:ln>
        </p:spPr>
      </p:cxnSp>
      <p:sp>
        <p:nvSpPr>
          <p:cNvPr id="1367" name="Очистка данных…"/>
          <p:cNvSpPr txBox="1"/>
          <p:nvPr/>
        </p:nvSpPr>
        <p:spPr>
          <a:xfrm>
            <a:off x="877120" y="3150297"/>
            <a:ext cx="266182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r>
              <a:t>Очистка данных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различными способами</a:t>
            </a:r>
          </a:p>
        </p:txBody>
      </p:sp>
      <p:sp>
        <p:nvSpPr>
          <p:cNvPr id="1368" name="Анализ"/>
          <p:cNvSpPr txBox="1"/>
          <p:nvPr/>
        </p:nvSpPr>
        <p:spPr>
          <a:xfrm>
            <a:off x="5644715" y="3289997"/>
            <a:ext cx="90257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Анализ</a:t>
            </a:r>
          </a:p>
        </p:txBody>
      </p:sp>
      <p:sp>
        <p:nvSpPr>
          <p:cNvPr id="1369" name="Создание модели"/>
          <p:cNvSpPr txBox="1"/>
          <p:nvPr/>
        </p:nvSpPr>
        <p:spPr>
          <a:xfrm>
            <a:off x="8960288" y="3289997"/>
            <a:ext cx="204735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Создание модели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Заголовок 1"/>
          <p:cNvSpPr txBox="1"/>
          <p:nvPr>
            <p:ph type="title"/>
          </p:nvPr>
        </p:nvSpPr>
        <p:spPr>
          <a:xfrm>
            <a:off x="444799" y="273959"/>
            <a:ext cx="11302402" cy="6477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ctr" defTabSz="825500">
              <a:lnSpc>
                <a:spcPct val="100000"/>
              </a:lnSpc>
              <a:defRPr sz="3700">
                <a:solidFill>
                  <a:srgbClr val="3579F4"/>
                </a:solidFill>
                <a:latin typeface="CoFo Sans"/>
                <a:ea typeface="CoFo Sans"/>
                <a:cs typeface="CoFo Sans"/>
                <a:sym typeface="CoFo Sans"/>
              </a:defRPr>
            </a:lvl1pPr>
          </a:lstStyle>
          <a:p>
            <a:pPr/>
            <a:r>
              <a:t>Подготовка данных</a:t>
            </a:r>
          </a:p>
        </p:txBody>
      </p:sp>
      <p:pic>
        <p:nvPicPr>
          <p:cNvPr id="1372" name="Рисунок 4" descr="Рисунок 4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5421" t="9124" r="0" b="6662"/>
          <a:stretch>
            <a:fillRect/>
          </a:stretch>
        </p:blipFill>
        <p:spPr>
          <a:xfrm>
            <a:off x="723954" y="1165315"/>
            <a:ext cx="7293754" cy="5353389"/>
          </a:xfrm>
          <a:prstGeom prst="rect">
            <a:avLst/>
          </a:prstGeom>
        </p:spPr>
      </p:pic>
      <p:sp>
        <p:nvSpPr>
          <p:cNvPr id="1373" name="Пропуски в дата сете"/>
          <p:cNvSpPr txBox="1"/>
          <p:nvPr/>
        </p:nvSpPr>
        <p:spPr>
          <a:xfrm>
            <a:off x="8338270" y="5590863"/>
            <a:ext cx="349353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Пропуски в дата сете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Заголовок 1"/>
          <p:cNvSpPr txBox="1"/>
          <p:nvPr>
            <p:ph type="title"/>
          </p:nvPr>
        </p:nvSpPr>
        <p:spPr>
          <a:xfrm>
            <a:off x="444799" y="273959"/>
            <a:ext cx="11302402" cy="6477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ctr" defTabSz="825500">
              <a:lnSpc>
                <a:spcPct val="100000"/>
              </a:lnSpc>
              <a:defRPr sz="3700">
                <a:solidFill>
                  <a:srgbClr val="3579F4"/>
                </a:solidFill>
                <a:latin typeface="CoFo Sans"/>
                <a:ea typeface="CoFo Sans"/>
                <a:cs typeface="CoFo Sans"/>
                <a:sym typeface="CoFo Sans"/>
              </a:defRPr>
            </a:lvl1pPr>
          </a:lstStyle>
          <a:p>
            <a:pPr/>
            <a:r>
              <a:t>Влияющие параметры</a:t>
            </a:r>
          </a:p>
        </p:txBody>
      </p:sp>
      <p:pic>
        <p:nvPicPr>
          <p:cNvPr id="1376" name="Рисунок 4" descr="Рисунок 4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076" t="6209" r="4795" b="6209"/>
          <a:stretch>
            <a:fillRect/>
          </a:stretch>
        </p:blipFill>
        <p:spPr>
          <a:xfrm>
            <a:off x="2261249" y="1135482"/>
            <a:ext cx="7927034" cy="556532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Заголовок 1"/>
          <p:cNvSpPr txBox="1"/>
          <p:nvPr>
            <p:ph type="title"/>
          </p:nvPr>
        </p:nvSpPr>
        <p:spPr>
          <a:xfrm>
            <a:off x="444799" y="273959"/>
            <a:ext cx="11302402" cy="6477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ctr" defTabSz="825500">
              <a:lnSpc>
                <a:spcPct val="100000"/>
              </a:lnSpc>
              <a:defRPr sz="3700">
                <a:solidFill>
                  <a:srgbClr val="3579F4"/>
                </a:solidFill>
                <a:latin typeface="CoFo Sans"/>
                <a:ea typeface="CoFo Sans"/>
                <a:cs typeface="CoFo Sans"/>
                <a:sym typeface="CoFo Sans"/>
              </a:defRPr>
            </a:lvl1pPr>
          </a:lstStyle>
          <a:p>
            <a:pPr/>
            <a:r>
              <a:t>Распределение целевой переменной</a:t>
            </a:r>
          </a:p>
        </p:txBody>
      </p:sp>
      <p:pic>
        <p:nvPicPr>
          <p:cNvPr id="1379" name="Рисунок 4" descr="Рисунок 4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4547" t="9705" r="182" b="6994"/>
          <a:stretch>
            <a:fillRect/>
          </a:stretch>
        </p:blipFill>
        <p:spPr>
          <a:xfrm>
            <a:off x="716231" y="1005020"/>
            <a:ext cx="7927131" cy="5702273"/>
          </a:xfrm>
          <a:prstGeom prst="rect">
            <a:avLst/>
          </a:prstGeom>
        </p:spPr>
      </p:pic>
      <p:sp>
        <p:nvSpPr>
          <p:cNvPr id="1380" name="Использовал:…"/>
          <p:cNvSpPr txBox="1"/>
          <p:nvPr/>
        </p:nvSpPr>
        <p:spPr>
          <a:xfrm>
            <a:off x="9245979" y="5200898"/>
            <a:ext cx="2647715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600"/>
            </a:pPr>
            <a:r>
              <a:t>Использовал: </a:t>
            </a:r>
          </a:p>
          <a:p>
            <a:pPr algn="r">
              <a:defRPr sz="2600"/>
            </a:pPr>
            <a:r>
              <a:t>gradient boosting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Заголовок 1"/>
          <p:cNvSpPr txBox="1"/>
          <p:nvPr>
            <p:ph type="title"/>
          </p:nvPr>
        </p:nvSpPr>
        <p:spPr>
          <a:xfrm>
            <a:off x="444799" y="223575"/>
            <a:ext cx="11302402" cy="6477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ctr"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700">
                <a:solidFill>
                  <a:srgbClr val="3579F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обучение модели gradient boosting</a:t>
            </a:r>
          </a:p>
        </p:txBody>
      </p:sp>
      <p:pic>
        <p:nvPicPr>
          <p:cNvPr id="1383" name="Рисунок 9" descr="Рисунок 9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5730" t="7421" r="8589" b="7421"/>
          <a:stretch>
            <a:fillRect/>
          </a:stretch>
        </p:blipFill>
        <p:spPr>
          <a:xfrm>
            <a:off x="6346072" y="1430069"/>
            <a:ext cx="5031962" cy="4240696"/>
          </a:xfrm>
          <a:prstGeom prst="rect">
            <a:avLst/>
          </a:prstGeom>
        </p:spPr>
      </p:pic>
      <p:pic>
        <p:nvPicPr>
          <p:cNvPr id="1384" name="Рисунок 7" descr="Рисунок 7"/>
          <p:cNvPicPr>
            <a:picLocks noChangeAspect="1"/>
          </p:cNvPicPr>
          <p:nvPr>
            <p:ph type="pic" idx="24"/>
          </p:nvPr>
        </p:nvPicPr>
        <p:blipFill>
          <a:blip r:embed="rId3">
            <a:extLst/>
          </a:blip>
          <a:srcRect l="25790" t="8690" r="11128" b="8690"/>
          <a:stretch>
            <a:fillRect/>
          </a:stretch>
        </p:blipFill>
        <p:spPr>
          <a:xfrm>
            <a:off x="777532" y="1408440"/>
            <a:ext cx="5031823" cy="42837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Рисунок 9" descr="Рисунок 9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6367" t="9192" r="34660" b="27312"/>
          <a:stretch>
            <a:fillRect/>
          </a:stretch>
        </p:blipFill>
        <p:spPr>
          <a:xfrm>
            <a:off x="2606606" y="1018090"/>
            <a:ext cx="6679903" cy="5629502"/>
          </a:xfrm>
          <a:prstGeom prst="rect">
            <a:avLst/>
          </a:prstGeom>
        </p:spPr>
      </p:pic>
      <p:sp>
        <p:nvSpPr>
          <p:cNvPr id="1387" name="Заголовок 1"/>
          <p:cNvSpPr/>
          <p:nvPr/>
        </p:nvSpPr>
        <p:spPr>
          <a:xfrm>
            <a:off x="3308988" y="223575"/>
            <a:ext cx="5574024" cy="647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700">
                <a:solidFill>
                  <a:srgbClr val="3579F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Предсказание модели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Тема1">
      <a:dk1>
        <a:srgbClr val="FF01FF"/>
      </a:dk1>
      <a:lt1>
        <a:srgbClr val="FEFFFE"/>
      </a:lt1>
      <a:dk2>
        <a:srgbClr val="A7A7A7"/>
      </a:dk2>
      <a:lt2>
        <a:srgbClr val="535353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707070"/>
      </a:accent6>
      <a:hlink>
        <a:srgbClr val="0000FF"/>
      </a:hlink>
      <a:folHlink>
        <a:srgbClr val="FF00FF"/>
      </a:folHlink>
    </a:clrScheme>
    <a:fontScheme name="Тема1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D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EFFFE"/>
            </a:solidFill>
            <a:effectLst/>
            <a:uFillTx/>
            <a:latin typeface="CoFo Sans"/>
            <a:ea typeface="CoFo Sans"/>
            <a:cs typeface="CoFo San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EFFFE"/>
            </a:solidFill>
            <a:effectLst/>
            <a:uFillTx/>
            <a:latin typeface="CoFo Sans"/>
            <a:ea typeface="CoFo Sans"/>
            <a:cs typeface="CoFo San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Тема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707070"/>
      </a:accent6>
      <a:hlink>
        <a:srgbClr val="0000FF"/>
      </a:hlink>
      <a:folHlink>
        <a:srgbClr val="FF00FF"/>
      </a:folHlink>
    </a:clrScheme>
    <a:fontScheme name="Тема1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D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EFFFE"/>
            </a:solidFill>
            <a:effectLst/>
            <a:uFillTx/>
            <a:latin typeface="CoFo Sans"/>
            <a:ea typeface="CoFo Sans"/>
            <a:cs typeface="CoFo San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EFFFE"/>
            </a:solidFill>
            <a:effectLst/>
            <a:uFillTx/>
            <a:latin typeface="CoFo Sans"/>
            <a:ea typeface="CoFo Sans"/>
            <a:cs typeface="CoFo San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